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4" r:id="rId2"/>
  </p:sldMasterIdLst>
  <p:notesMasterIdLst>
    <p:notesMasterId r:id="rId32"/>
  </p:notesMasterIdLst>
  <p:handoutMasterIdLst>
    <p:handoutMasterId r:id="rId33"/>
  </p:handoutMasterIdLst>
  <p:sldIdLst>
    <p:sldId id="282" r:id="rId3"/>
    <p:sldId id="375" r:id="rId4"/>
    <p:sldId id="313" r:id="rId5"/>
    <p:sldId id="1729" r:id="rId6"/>
    <p:sldId id="1730" r:id="rId7"/>
    <p:sldId id="1731" r:id="rId8"/>
    <p:sldId id="1732" r:id="rId9"/>
    <p:sldId id="1733" r:id="rId10"/>
    <p:sldId id="314" r:id="rId11"/>
    <p:sldId id="1735" r:id="rId12"/>
    <p:sldId id="1738" r:id="rId13"/>
    <p:sldId id="1740" r:id="rId14"/>
    <p:sldId id="1741" r:id="rId15"/>
    <p:sldId id="315" r:id="rId16"/>
    <p:sldId id="1736" r:id="rId17"/>
    <p:sldId id="1745" r:id="rId18"/>
    <p:sldId id="1746" r:id="rId19"/>
    <p:sldId id="1748" r:id="rId20"/>
    <p:sldId id="1749" r:id="rId21"/>
    <p:sldId id="1742" r:id="rId22"/>
    <p:sldId id="1750" r:id="rId23"/>
    <p:sldId id="1753" r:id="rId24"/>
    <p:sldId id="1752" r:id="rId25"/>
    <p:sldId id="1751" r:id="rId26"/>
    <p:sldId id="1754" r:id="rId27"/>
    <p:sldId id="316" r:id="rId28"/>
    <p:sldId id="344" r:id="rId29"/>
    <p:sldId id="1744" r:id="rId30"/>
    <p:sldId id="297" r:id="rId31"/>
  </p:sldIdLst>
  <p:sldSz cx="12192000" cy="6858000"/>
  <p:notesSz cx="6858000" cy="9144000"/>
  <p:embeddedFontLst>
    <p:embeddedFont>
      <p:font typeface="方正大标宋简体" panose="02010600030101010101" charset="-122"/>
      <p:regular r:id="rId34"/>
    </p:embeddedFont>
    <p:embeddedFont>
      <p:font typeface="Arial Black" panose="020B0A04020102020204" pitchFamily="34" charset="0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Impact" panose="020B0806030902050204" pitchFamily="34" charset="0"/>
      <p:regular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Segoe UI Light" panose="020B0502040204020203" pitchFamily="34" charset="0"/>
      <p:regular r:id="rId49"/>
      <p:italic r:id="rId50"/>
    </p:embeddedFont>
    <p:embeddedFont>
      <p:font typeface="Wingdings 3" panose="05040102010807070707" pitchFamily="18" charset="2"/>
      <p:regular r:id="rId51"/>
    </p:embeddedFont>
    <p:embeddedFont>
      <p:font typeface="等线" panose="02010600030101010101" pitchFamily="2" charset="-122"/>
      <p:regular r:id="rId52"/>
      <p:bold r:id="rId53"/>
    </p:embeddedFont>
    <p:embeddedFont>
      <p:font typeface="微软雅黑" panose="020B0503020204020204" pitchFamily="34" charset="-122"/>
      <p:regular r:id="rId54"/>
      <p:bold r:id="rId55"/>
    </p:embeddedFont>
    <p:embeddedFont>
      <p:font typeface="微软雅黑 Light" panose="020B0502040204020203" pitchFamily="34" charset="-122"/>
      <p:regular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282"/>
          </p14:sldIdLst>
        </p14:section>
        <p14:section name="目录" id="{BF933C1A-7503-4F2E-83AF-2370A9AA3525}">
          <p14:sldIdLst>
            <p14:sldId id="375"/>
          </p14:sldIdLst>
        </p14:section>
        <p14:section name="内容页" id="{BFDEF6C8-677B-4623-BDB8-B521C0F829E1}">
          <p14:sldIdLst>
            <p14:sldId id="313"/>
            <p14:sldId id="1729"/>
            <p14:sldId id="1730"/>
            <p14:sldId id="1731"/>
            <p14:sldId id="1732"/>
            <p14:sldId id="1733"/>
            <p14:sldId id="314"/>
            <p14:sldId id="1735"/>
            <p14:sldId id="1738"/>
            <p14:sldId id="1740"/>
            <p14:sldId id="1741"/>
            <p14:sldId id="315"/>
            <p14:sldId id="1736"/>
            <p14:sldId id="1745"/>
            <p14:sldId id="1746"/>
            <p14:sldId id="1748"/>
            <p14:sldId id="1749"/>
            <p14:sldId id="1742"/>
            <p14:sldId id="1750"/>
            <p14:sldId id="1753"/>
            <p14:sldId id="1752"/>
            <p14:sldId id="1751"/>
            <p14:sldId id="1754"/>
            <p14:sldId id="316"/>
            <p14:sldId id="344"/>
            <p14:sldId id="1744"/>
          </p14:sldIdLst>
        </p14:section>
        <p14:section name="尾页" id="{9B27E032-020A-405F-8EC7-516FC8A465F3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>
    <p:extLst>
      <p:ext uri="{19B8F6BF-5375-455C-9EA6-DF929625EA0E}">
        <p15:presenceInfo xmlns:p15="http://schemas.microsoft.com/office/powerpoint/2012/main" userId="7a646d93b4a710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AB6"/>
    <a:srgbClr val="FFCE5E"/>
    <a:srgbClr val="FFEFC9"/>
    <a:srgbClr val="FFDF94"/>
    <a:srgbClr val="F2A900"/>
    <a:srgbClr val="2C8BBF"/>
    <a:srgbClr val="FFDE90"/>
    <a:srgbClr val="F7BD37"/>
    <a:srgbClr val="0C7FBD"/>
    <a:srgbClr val="EE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9" autoAdjust="0"/>
    <p:restoredTop sz="93925" autoAdjust="0"/>
  </p:normalViewPr>
  <p:slideViewPr>
    <p:cSldViewPr snapToGrid="0" showGuides="1">
      <p:cViewPr varScale="1">
        <p:scale>
          <a:sx n="81" d="100"/>
          <a:sy n="81" d="100"/>
        </p:scale>
        <p:origin x="902" y="62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gs" Target="tags/tag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FC82-6517-4622-A540-7E2D7B740547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79DF6B58-F9AF-4CC8-86B6-4D63F8075F41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accent1"/>
              </a:solidFill>
              <a:latin typeface="+mj-ea"/>
              <a:ea typeface="+mj-ea"/>
            </a:rPr>
            <a:t>现场调查</a:t>
          </a:r>
        </a:p>
      </dgm:t>
    </dgm:pt>
    <dgm:pt modelId="{262F319E-7B2B-4854-8B4F-02C39E5E4223}" type="parTrans" cxnId="{9521874B-3F23-49B0-B534-553A679AD745}">
      <dgm:prSet/>
      <dgm:spPr/>
      <dgm:t>
        <a:bodyPr/>
        <a:lstStyle/>
        <a:p>
          <a:endParaRPr lang="zh-CN" altLang="en-US"/>
        </a:p>
      </dgm:t>
    </dgm:pt>
    <dgm:pt modelId="{B22B716B-7782-465C-AFFE-4D367F39417D}" type="sibTrans" cxnId="{9521874B-3F23-49B0-B534-553A679AD745}">
      <dgm:prSet/>
      <dgm:spPr/>
      <dgm:t>
        <a:bodyPr/>
        <a:lstStyle/>
        <a:p>
          <a:endParaRPr lang="zh-CN" altLang="en-US"/>
        </a:p>
      </dgm:t>
    </dgm:pt>
    <dgm:pt modelId="{71DD55F3-E557-4D80-BE2B-7E6E3C74B3C0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accent1"/>
              </a:solidFill>
              <a:latin typeface="+mj-ea"/>
              <a:ea typeface="+mj-ea"/>
            </a:rPr>
            <a:t>现状分析</a:t>
          </a:r>
        </a:p>
      </dgm:t>
    </dgm:pt>
    <dgm:pt modelId="{4778E842-ECAA-4F23-8273-7B61DD52C995}" type="parTrans" cxnId="{465CE041-3025-41A3-BE7B-3D2194F63C4C}">
      <dgm:prSet/>
      <dgm:spPr/>
      <dgm:t>
        <a:bodyPr/>
        <a:lstStyle/>
        <a:p>
          <a:endParaRPr lang="zh-CN" altLang="en-US"/>
        </a:p>
      </dgm:t>
    </dgm:pt>
    <dgm:pt modelId="{9DC79BA5-A8AE-4CB2-92A1-2969C4A4CE54}" type="sibTrans" cxnId="{465CE041-3025-41A3-BE7B-3D2194F63C4C}">
      <dgm:prSet/>
      <dgm:spPr/>
      <dgm:t>
        <a:bodyPr/>
        <a:lstStyle/>
        <a:p>
          <a:endParaRPr lang="zh-CN" altLang="en-US"/>
        </a:p>
      </dgm:t>
    </dgm:pt>
    <dgm:pt modelId="{B5DF1F84-CD6C-4ECC-B86B-263E8EF1B0C9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accent1"/>
              </a:solidFill>
              <a:latin typeface="+mj-ea"/>
              <a:ea typeface="+mj-ea"/>
            </a:rPr>
            <a:t>方案设计</a:t>
          </a:r>
        </a:p>
      </dgm:t>
    </dgm:pt>
    <dgm:pt modelId="{D60A55C5-DCA8-4720-B7FC-2BAA1E30BFD3}" type="parTrans" cxnId="{24A01340-1E71-4B88-A40E-68FCC0CE2BCC}">
      <dgm:prSet/>
      <dgm:spPr/>
      <dgm:t>
        <a:bodyPr/>
        <a:lstStyle/>
        <a:p>
          <a:endParaRPr lang="zh-CN" altLang="en-US"/>
        </a:p>
      </dgm:t>
    </dgm:pt>
    <dgm:pt modelId="{64C6D230-735B-4B47-975F-10F53D4456DB}" type="sibTrans" cxnId="{24A01340-1E71-4B88-A40E-68FCC0CE2BCC}">
      <dgm:prSet/>
      <dgm:spPr/>
      <dgm:t>
        <a:bodyPr/>
        <a:lstStyle/>
        <a:p>
          <a:endParaRPr lang="zh-CN" altLang="en-US"/>
        </a:p>
      </dgm:t>
    </dgm:pt>
    <dgm:pt modelId="{EA36DD2B-A6C9-44C2-ABDB-C4904D4D9194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accent1"/>
              </a:solidFill>
              <a:latin typeface="+mj-ea"/>
              <a:ea typeface="+mj-ea"/>
            </a:rPr>
            <a:t>仿真模拟</a:t>
          </a:r>
        </a:p>
      </dgm:t>
    </dgm:pt>
    <dgm:pt modelId="{31A03D49-0970-4170-B66F-0C5CEA7CEFC6}" type="parTrans" cxnId="{E4370998-8B25-44DD-ADC7-CBBBB918A976}">
      <dgm:prSet/>
      <dgm:spPr/>
      <dgm:t>
        <a:bodyPr/>
        <a:lstStyle/>
        <a:p>
          <a:endParaRPr lang="zh-CN" altLang="en-US"/>
        </a:p>
      </dgm:t>
    </dgm:pt>
    <dgm:pt modelId="{ED53ECDB-13CD-49AE-9BEC-CFF7E6A8A0DE}" type="sibTrans" cxnId="{E4370998-8B25-44DD-ADC7-CBBBB918A976}">
      <dgm:prSet/>
      <dgm:spPr/>
      <dgm:t>
        <a:bodyPr/>
        <a:lstStyle/>
        <a:p>
          <a:endParaRPr lang="zh-CN" altLang="en-US"/>
        </a:p>
      </dgm:t>
    </dgm:pt>
    <dgm:pt modelId="{8ADC46C2-826E-442C-A606-EA39F1489112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accent2"/>
              </a:solidFill>
              <a:latin typeface="+mj-ea"/>
              <a:ea typeface="+mj-ea"/>
            </a:rPr>
            <a:t>比选总结</a:t>
          </a:r>
        </a:p>
      </dgm:t>
    </dgm:pt>
    <dgm:pt modelId="{FCB86E4C-570F-4796-939A-6DEDD5BA1C67}" type="parTrans" cxnId="{EBDFE7AB-CD92-4ACC-A138-D05B819DD6D8}">
      <dgm:prSet/>
      <dgm:spPr/>
      <dgm:t>
        <a:bodyPr/>
        <a:lstStyle/>
        <a:p>
          <a:endParaRPr lang="zh-CN" altLang="en-US"/>
        </a:p>
      </dgm:t>
    </dgm:pt>
    <dgm:pt modelId="{A8B25CF0-B895-46DC-861D-8B7804258E17}" type="sibTrans" cxnId="{EBDFE7AB-CD92-4ACC-A138-D05B819DD6D8}">
      <dgm:prSet/>
      <dgm:spPr/>
      <dgm:t>
        <a:bodyPr/>
        <a:lstStyle/>
        <a:p>
          <a:endParaRPr lang="zh-CN" altLang="en-US"/>
        </a:p>
      </dgm:t>
    </dgm:pt>
    <dgm:pt modelId="{C4129E73-65BB-42ED-873A-9FBCEE30C175}" type="pres">
      <dgm:prSet presAssocID="{5D90FC82-6517-4622-A540-7E2D7B740547}" presName="Name0" presStyleCnt="0">
        <dgm:presLayoutVars>
          <dgm:dir/>
          <dgm:resizeHandles val="exact"/>
        </dgm:presLayoutVars>
      </dgm:prSet>
      <dgm:spPr/>
    </dgm:pt>
    <dgm:pt modelId="{32E7289C-98B7-4AFE-96C4-CB8B8599E9E5}" type="pres">
      <dgm:prSet presAssocID="{5D90FC82-6517-4622-A540-7E2D7B740547}" presName="arrow" presStyleLbl="bgShp" presStyleIdx="0" presStyleCnt="1"/>
      <dgm:spPr>
        <a:solidFill>
          <a:schemeClr val="accent1"/>
        </a:solidFill>
      </dgm:spPr>
    </dgm:pt>
    <dgm:pt modelId="{0480765B-48DE-46D8-B85D-E72C37C037F6}" type="pres">
      <dgm:prSet presAssocID="{5D90FC82-6517-4622-A540-7E2D7B740547}" presName="points" presStyleCnt="0"/>
      <dgm:spPr/>
    </dgm:pt>
    <dgm:pt modelId="{721F2425-7730-4C03-B30A-A60E00BE568A}" type="pres">
      <dgm:prSet presAssocID="{79DF6B58-F9AF-4CC8-86B6-4D63F8075F41}" presName="compositeA" presStyleCnt="0"/>
      <dgm:spPr/>
    </dgm:pt>
    <dgm:pt modelId="{D8D42ED0-7815-4F82-B6E0-68111A67DF0D}" type="pres">
      <dgm:prSet presAssocID="{79DF6B58-F9AF-4CC8-86B6-4D63F8075F41}" presName="textA" presStyleLbl="revTx" presStyleIdx="0" presStyleCnt="5">
        <dgm:presLayoutVars>
          <dgm:bulletEnabled val="1"/>
        </dgm:presLayoutVars>
      </dgm:prSet>
      <dgm:spPr/>
    </dgm:pt>
    <dgm:pt modelId="{EBAF5B17-1447-4659-80D1-97D97C13E74F}" type="pres">
      <dgm:prSet presAssocID="{79DF6B58-F9AF-4CC8-86B6-4D63F8075F41}" presName="circleA" presStyleLbl="node1" presStyleIdx="0" presStyleCnt="5"/>
      <dgm:spPr>
        <a:solidFill>
          <a:schemeClr val="accent1">
            <a:lumMod val="75000"/>
          </a:schemeClr>
        </a:solidFill>
        <a:ln>
          <a:noFill/>
        </a:ln>
      </dgm:spPr>
    </dgm:pt>
    <dgm:pt modelId="{1C29298B-845C-4416-B078-D152AD1A339C}" type="pres">
      <dgm:prSet presAssocID="{79DF6B58-F9AF-4CC8-86B6-4D63F8075F41}" presName="spaceA" presStyleCnt="0"/>
      <dgm:spPr/>
    </dgm:pt>
    <dgm:pt modelId="{90BD9C71-FEFB-45A8-B44A-7126D2FF7E47}" type="pres">
      <dgm:prSet presAssocID="{B22B716B-7782-465C-AFFE-4D367F39417D}" presName="space" presStyleCnt="0"/>
      <dgm:spPr/>
    </dgm:pt>
    <dgm:pt modelId="{C98F8564-46B2-4657-A8F4-874101A316F8}" type="pres">
      <dgm:prSet presAssocID="{71DD55F3-E557-4D80-BE2B-7E6E3C74B3C0}" presName="compositeB" presStyleCnt="0"/>
      <dgm:spPr/>
    </dgm:pt>
    <dgm:pt modelId="{E4008834-4D8E-48C6-9199-B952546EA5EC}" type="pres">
      <dgm:prSet presAssocID="{71DD55F3-E557-4D80-BE2B-7E6E3C74B3C0}" presName="textB" presStyleLbl="revTx" presStyleIdx="1" presStyleCnt="5">
        <dgm:presLayoutVars>
          <dgm:bulletEnabled val="1"/>
        </dgm:presLayoutVars>
      </dgm:prSet>
      <dgm:spPr/>
    </dgm:pt>
    <dgm:pt modelId="{6E1925FB-0C06-42BC-83CE-CCBDAD0C1C96}" type="pres">
      <dgm:prSet presAssocID="{71DD55F3-E557-4D80-BE2B-7E6E3C74B3C0}" presName="circleB" presStyleLbl="node1" presStyleIdx="1" presStyleCnt="5"/>
      <dgm:spPr>
        <a:solidFill>
          <a:schemeClr val="accent1">
            <a:lumMod val="75000"/>
          </a:schemeClr>
        </a:solidFill>
        <a:ln>
          <a:noFill/>
        </a:ln>
      </dgm:spPr>
    </dgm:pt>
    <dgm:pt modelId="{AB15B1FC-1D50-4523-B2D4-3D3847AA957B}" type="pres">
      <dgm:prSet presAssocID="{71DD55F3-E557-4D80-BE2B-7E6E3C74B3C0}" presName="spaceB" presStyleCnt="0"/>
      <dgm:spPr/>
    </dgm:pt>
    <dgm:pt modelId="{D9FFA7C7-EC1E-44D7-84D5-772C2BD68854}" type="pres">
      <dgm:prSet presAssocID="{9DC79BA5-A8AE-4CB2-92A1-2969C4A4CE54}" presName="space" presStyleCnt="0"/>
      <dgm:spPr/>
    </dgm:pt>
    <dgm:pt modelId="{4808AEC4-472F-4C02-81CC-4B66B6D63431}" type="pres">
      <dgm:prSet presAssocID="{B5DF1F84-CD6C-4ECC-B86B-263E8EF1B0C9}" presName="compositeA" presStyleCnt="0"/>
      <dgm:spPr/>
    </dgm:pt>
    <dgm:pt modelId="{274F4F33-C670-4FC0-AD0A-0DE5E2D14B81}" type="pres">
      <dgm:prSet presAssocID="{B5DF1F84-CD6C-4ECC-B86B-263E8EF1B0C9}" presName="textA" presStyleLbl="revTx" presStyleIdx="2" presStyleCnt="5">
        <dgm:presLayoutVars>
          <dgm:bulletEnabled val="1"/>
        </dgm:presLayoutVars>
      </dgm:prSet>
      <dgm:spPr/>
    </dgm:pt>
    <dgm:pt modelId="{24FE6D82-AEA1-4B58-896C-3C4FE9516997}" type="pres">
      <dgm:prSet presAssocID="{B5DF1F84-CD6C-4ECC-B86B-263E8EF1B0C9}" presName="circleA" presStyleLbl="node1" presStyleIdx="2" presStyleCnt="5"/>
      <dgm:spPr>
        <a:solidFill>
          <a:schemeClr val="accent1">
            <a:lumMod val="75000"/>
          </a:schemeClr>
        </a:solidFill>
        <a:ln>
          <a:noFill/>
        </a:ln>
      </dgm:spPr>
    </dgm:pt>
    <dgm:pt modelId="{62C94903-B9D9-466B-A98B-0E05FF8B844D}" type="pres">
      <dgm:prSet presAssocID="{B5DF1F84-CD6C-4ECC-B86B-263E8EF1B0C9}" presName="spaceA" presStyleCnt="0"/>
      <dgm:spPr/>
    </dgm:pt>
    <dgm:pt modelId="{3FF00372-E390-4229-9E4E-3F96ADB550AD}" type="pres">
      <dgm:prSet presAssocID="{64C6D230-735B-4B47-975F-10F53D4456DB}" presName="space" presStyleCnt="0"/>
      <dgm:spPr/>
    </dgm:pt>
    <dgm:pt modelId="{5E93FB13-B086-4112-BDAB-D92F90BD5DE6}" type="pres">
      <dgm:prSet presAssocID="{EA36DD2B-A6C9-44C2-ABDB-C4904D4D9194}" presName="compositeB" presStyleCnt="0"/>
      <dgm:spPr/>
    </dgm:pt>
    <dgm:pt modelId="{2A44F4BF-E3DE-4654-86DC-A13B2682026E}" type="pres">
      <dgm:prSet presAssocID="{EA36DD2B-A6C9-44C2-ABDB-C4904D4D9194}" presName="textB" presStyleLbl="revTx" presStyleIdx="3" presStyleCnt="5">
        <dgm:presLayoutVars>
          <dgm:bulletEnabled val="1"/>
        </dgm:presLayoutVars>
      </dgm:prSet>
      <dgm:spPr/>
    </dgm:pt>
    <dgm:pt modelId="{4DA3C7FA-9195-4311-B36A-3B9C3794005F}" type="pres">
      <dgm:prSet presAssocID="{EA36DD2B-A6C9-44C2-ABDB-C4904D4D9194}" presName="circleB" presStyleLbl="node1" presStyleIdx="3" presStyleCnt="5"/>
      <dgm:spPr>
        <a:solidFill>
          <a:schemeClr val="accent1">
            <a:lumMod val="75000"/>
          </a:schemeClr>
        </a:solidFill>
        <a:ln>
          <a:noFill/>
        </a:ln>
      </dgm:spPr>
    </dgm:pt>
    <dgm:pt modelId="{1158E6B5-FFA5-4A58-8E4D-9C4CEE81292E}" type="pres">
      <dgm:prSet presAssocID="{EA36DD2B-A6C9-44C2-ABDB-C4904D4D9194}" presName="spaceB" presStyleCnt="0"/>
      <dgm:spPr/>
    </dgm:pt>
    <dgm:pt modelId="{0CED479D-13E5-4E8F-A17B-C0E5D37A5EB5}" type="pres">
      <dgm:prSet presAssocID="{ED53ECDB-13CD-49AE-9BEC-CFF7E6A8A0DE}" presName="space" presStyleCnt="0"/>
      <dgm:spPr/>
    </dgm:pt>
    <dgm:pt modelId="{3562F199-56E2-49AB-AE8B-4150B5FA9943}" type="pres">
      <dgm:prSet presAssocID="{8ADC46C2-826E-442C-A606-EA39F1489112}" presName="compositeA" presStyleCnt="0"/>
      <dgm:spPr/>
    </dgm:pt>
    <dgm:pt modelId="{1EDF887E-2530-4FEF-BB3C-7BE3B0AE117F}" type="pres">
      <dgm:prSet presAssocID="{8ADC46C2-826E-442C-A606-EA39F1489112}" presName="textA" presStyleLbl="revTx" presStyleIdx="4" presStyleCnt="5">
        <dgm:presLayoutVars>
          <dgm:bulletEnabled val="1"/>
        </dgm:presLayoutVars>
      </dgm:prSet>
      <dgm:spPr/>
    </dgm:pt>
    <dgm:pt modelId="{ACE3E6FE-989E-4752-8CF7-ACC62DE5A0D4}" type="pres">
      <dgm:prSet presAssocID="{8ADC46C2-826E-442C-A606-EA39F1489112}" presName="circleA" presStyleLbl="node1" presStyleIdx="4" presStyleCnt="5"/>
      <dgm:spPr>
        <a:solidFill>
          <a:schemeClr val="accent2"/>
        </a:solidFill>
        <a:ln>
          <a:noFill/>
        </a:ln>
      </dgm:spPr>
    </dgm:pt>
    <dgm:pt modelId="{2DAAA876-08CB-4160-93F1-2116084402CE}" type="pres">
      <dgm:prSet presAssocID="{8ADC46C2-826E-442C-A606-EA39F1489112}" presName="spaceA" presStyleCnt="0"/>
      <dgm:spPr/>
    </dgm:pt>
  </dgm:ptLst>
  <dgm:cxnLst>
    <dgm:cxn modelId="{BDAF5108-0AD2-4A51-B9AF-FD2522923EBD}" type="presOf" srcId="{5D90FC82-6517-4622-A540-7E2D7B740547}" destId="{C4129E73-65BB-42ED-873A-9FBCEE30C175}" srcOrd="0" destOrd="0" presId="urn:microsoft.com/office/officeart/2005/8/layout/hProcess11"/>
    <dgm:cxn modelId="{24A01340-1E71-4B88-A40E-68FCC0CE2BCC}" srcId="{5D90FC82-6517-4622-A540-7E2D7B740547}" destId="{B5DF1F84-CD6C-4ECC-B86B-263E8EF1B0C9}" srcOrd="2" destOrd="0" parTransId="{D60A55C5-DCA8-4720-B7FC-2BAA1E30BFD3}" sibTransId="{64C6D230-735B-4B47-975F-10F53D4456DB}"/>
    <dgm:cxn modelId="{465CE041-3025-41A3-BE7B-3D2194F63C4C}" srcId="{5D90FC82-6517-4622-A540-7E2D7B740547}" destId="{71DD55F3-E557-4D80-BE2B-7E6E3C74B3C0}" srcOrd="1" destOrd="0" parTransId="{4778E842-ECAA-4F23-8273-7B61DD52C995}" sibTransId="{9DC79BA5-A8AE-4CB2-92A1-2969C4A4CE54}"/>
    <dgm:cxn modelId="{C3FDAC62-8E86-41BE-9BAA-37466C10242F}" type="presOf" srcId="{EA36DD2B-A6C9-44C2-ABDB-C4904D4D9194}" destId="{2A44F4BF-E3DE-4654-86DC-A13B2682026E}" srcOrd="0" destOrd="0" presId="urn:microsoft.com/office/officeart/2005/8/layout/hProcess11"/>
    <dgm:cxn modelId="{9521874B-3F23-49B0-B534-553A679AD745}" srcId="{5D90FC82-6517-4622-A540-7E2D7B740547}" destId="{79DF6B58-F9AF-4CC8-86B6-4D63F8075F41}" srcOrd="0" destOrd="0" parTransId="{262F319E-7B2B-4854-8B4F-02C39E5E4223}" sibTransId="{B22B716B-7782-465C-AFFE-4D367F39417D}"/>
    <dgm:cxn modelId="{A5F88E85-DA24-4E43-AFA9-6AE1BB4A65A6}" type="presOf" srcId="{8ADC46C2-826E-442C-A606-EA39F1489112}" destId="{1EDF887E-2530-4FEF-BB3C-7BE3B0AE117F}" srcOrd="0" destOrd="0" presId="urn:microsoft.com/office/officeart/2005/8/layout/hProcess11"/>
    <dgm:cxn modelId="{E4370998-8B25-44DD-ADC7-CBBBB918A976}" srcId="{5D90FC82-6517-4622-A540-7E2D7B740547}" destId="{EA36DD2B-A6C9-44C2-ABDB-C4904D4D9194}" srcOrd="3" destOrd="0" parTransId="{31A03D49-0970-4170-B66F-0C5CEA7CEFC6}" sibTransId="{ED53ECDB-13CD-49AE-9BEC-CFF7E6A8A0DE}"/>
    <dgm:cxn modelId="{EBDFE7AB-CD92-4ACC-A138-D05B819DD6D8}" srcId="{5D90FC82-6517-4622-A540-7E2D7B740547}" destId="{8ADC46C2-826E-442C-A606-EA39F1489112}" srcOrd="4" destOrd="0" parTransId="{FCB86E4C-570F-4796-939A-6DEDD5BA1C67}" sibTransId="{A8B25CF0-B895-46DC-861D-8B7804258E17}"/>
    <dgm:cxn modelId="{279DCEB7-3045-444B-82F3-ED514C56DA69}" type="presOf" srcId="{B5DF1F84-CD6C-4ECC-B86B-263E8EF1B0C9}" destId="{274F4F33-C670-4FC0-AD0A-0DE5E2D14B81}" srcOrd="0" destOrd="0" presId="urn:microsoft.com/office/officeart/2005/8/layout/hProcess11"/>
    <dgm:cxn modelId="{8DA931E2-08C8-4998-BD25-440106441751}" type="presOf" srcId="{71DD55F3-E557-4D80-BE2B-7E6E3C74B3C0}" destId="{E4008834-4D8E-48C6-9199-B952546EA5EC}" srcOrd="0" destOrd="0" presId="urn:microsoft.com/office/officeart/2005/8/layout/hProcess11"/>
    <dgm:cxn modelId="{68673CF4-E42D-4F46-9872-27058DB8E515}" type="presOf" srcId="{79DF6B58-F9AF-4CC8-86B6-4D63F8075F41}" destId="{D8D42ED0-7815-4F82-B6E0-68111A67DF0D}" srcOrd="0" destOrd="0" presId="urn:microsoft.com/office/officeart/2005/8/layout/hProcess11"/>
    <dgm:cxn modelId="{BC247D33-9983-4108-B884-D43154AAFF58}" type="presParOf" srcId="{C4129E73-65BB-42ED-873A-9FBCEE30C175}" destId="{32E7289C-98B7-4AFE-96C4-CB8B8599E9E5}" srcOrd="0" destOrd="0" presId="urn:microsoft.com/office/officeart/2005/8/layout/hProcess11"/>
    <dgm:cxn modelId="{999821CC-5D6B-4CEA-9EBD-5A4B530F3010}" type="presParOf" srcId="{C4129E73-65BB-42ED-873A-9FBCEE30C175}" destId="{0480765B-48DE-46D8-B85D-E72C37C037F6}" srcOrd="1" destOrd="0" presId="urn:microsoft.com/office/officeart/2005/8/layout/hProcess11"/>
    <dgm:cxn modelId="{8C26DB37-2400-436C-8529-9147EEDA9DC2}" type="presParOf" srcId="{0480765B-48DE-46D8-B85D-E72C37C037F6}" destId="{721F2425-7730-4C03-B30A-A60E00BE568A}" srcOrd="0" destOrd="0" presId="urn:microsoft.com/office/officeart/2005/8/layout/hProcess11"/>
    <dgm:cxn modelId="{39EE87BD-3914-441F-B1F8-5F8F47FEC5C3}" type="presParOf" srcId="{721F2425-7730-4C03-B30A-A60E00BE568A}" destId="{D8D42ED0-7815-4F82-B6E0-68111A67DF0D}" srcOrd="0" destOrd="0" presId="urn:microsoft.com/office/officeart/2005/8/layout/hProcess11"/>
    <dgm:cxn modelId="{C5AC5693-CA27-4A8D-AF1E-1C0157C332B5}" type="presParOf" srcId="{721F2425-7730-4C03-B30A-A60E00BE568A}" destId="{EBAF5B17-1447-4659-80D1-97D97C13E74F}" srcOrd="1" destOrd="0" presId="urn:microsoft.com/office/officeart/2005/8/layout/hProcess11"/>
    <dgm:cxn modelId="{8AD684BE-5652-4A52-986D-F269A47503C0}" type="presParOf" srcId="{721F2425-7730-4C03-B30A-A60E00BE568A}" destId="{1C29298B-845C-4416-B078-D152AD1A339C}" srcOrd="2" destOrd="0" presId="urn:microsoft.com/office/officeart/2005/8/layout/hProcess11"/>
    <dgm:cxn modelId="{9EAB2EE2-868A-4106-843E-7315D535F24D}" type="presParOf" srcId="{0480765B-48DE-46D8-B85D-E72C37C037F6}" destId="{90BD9C71-FEFB-45A8-B44A-7126D2FF7E47}" srcOrd="1" destOrd="0" presId="urn:microsoft.com/office/officeart/2005/8/layout/hProcess11"/>
    <dgm:cxn modelId="{0E618047-0D08-4452-AE7C-27021AA0A4FE}" type="presParOf" srcId="{0480765B-48DE-46D8-B85D-E72C37C037F6}" destId="{C98F8564-46B2-4657-A8F4-874101A316F8}" srcOrd="2" destOrd="0" presId="urn:microsoft.com/office/officeart/2005/8/layout/hProcess11"/>
    <dgm:cxn modelId="{175F2F33-D38E-43A6-ACD0-98923A103939}" type="presParOf" srcId="{C98F8564-46B2-4657-A8F4-874101A316F8}" destId="{E4008834-4D8E-48C6-9199-B952546EA5EC}" srcOrd="0" destOrd="0" presId="urn:microsoft.com/office/officeart/2005/8/layout/hProcess11"/>
    <dgm:cxn modelId="{7CD455DE-F9EC-477E-90A2-111EC3FEF801}" type="presParOf" srcId="{C98F8564-46B2-4657-A8F4-874101A316F8}" destId="{6E1925FB-0C06-42BC-83CE-CCBDAD0C1C96}" srcOrd="1" destOrd="0" presId="urn:microsoft.com/office/officeart/2005/8/layout/hProcess11"/>
    <dgm:cxn modelId="{3C4CF99B-CF5E-4C8F-A15D-3C446AEF0C0D}" type="presParOf" srcId="{C98F8564-46B2-4657-A8F4-874101A316F8}" destId="{AB15B1FC-1D50-4523-B2D4-3D3847AA957B}" srcOrd="2" destOrd="0" presId="urn:microsoft.com/office/officeart/2005/8/layout/hProcess11"/>
    <dgm:cxn modelId="{52000A8A-5FD5-47F1-BE93-AD26C6E636CE}" type="presParOf" srcId="{0480765B-48DE-46D8-B85D-E72C37C037F6}" destId="{D9FFA7C7-EC1E-44D7-84D5-772C2BD68854}" srcOrd="3" destOrd="0" presId="urn:microsoft.com/office/officeart/2005/8/layout/hProcess11"/>
    <dgm:cxn modelId="{4A771888-669A-46F1-A847-7C1539443E03}" type="presParOf" srcId="{0480765B-48DE-46D8-B85D-E72C37C037F6}" destId="{4808AEC4-472F-4C02-81CC-4B66B6D63431}" srcOrd="4" destOrd="0" presId="urn:microsoft.com/office/officeart/2005/8/layout/hProcess11"/>
    <dgm:cxn modelId="{E88E0C0C-78B6-43E0-9BF3-E5F081A10C40}" type="presParOf" srcId="{4808AEC4-472F-4C02-81CC-4B66B6D63431}" destId="{274F4F33-C670-4FC0-AD0A-0DE5E2D14B81}" srcOrd="0" destOrd="0" presId="urn:microsoft.com/office/officeart/2005/8/layout/hProcess11"/>
    <dgm:cxn modelId="{FE46E209-A2BD-4500-BA7B-1B0C1C292CA1}" type="presParOf" srcId="{4808AEC4-472F-4C02-81CC-4B66B6D63431}" destId="{24FE6D82-AEA1-4B58-896C-3C4FE9516997}" srcOrd="1" destOrd="0" presId="urn:microsoft.com/office/officeart/2005/8/layout/hProcess11"/>
    <dgm:cxn modelId="{ADDD7948-3A00-4D05-9048-30C8D7559EE8}" type="presParOf" srcId="{4808AEC4-472F-4C02-81CC-4B66B6D63431}" destId="{62C94903-B9D9-466B-A98B-0E05FF8B844D}" srcOrd="2" destOrd="0" presId="urn:microsoft.com/office/officeart/2005/8/layout/hProcess11"/>
    <dgm:cxn modelId="{23D5D1CF-9371-4656-9832-A5F94AEAA9A4}" type="presParOf" srcId="{0480765B-48DE-46D8-B85D-E72C37C037F6}" destId="{3FF00372-E390-4229-9E4E-3F96ADB550AD}" srcOrd="5" destOrd="0" presId="urn:microsoft.com/office/officeart/2005/8/layout/hProcess11"/>
    <dgm:cxn modelId="{62F9E147-E600-47B2-920C-1D98D026EFA8}" type="presParOf" srcId="{0480765B-48DE-46D8-B85D-E72C37C037F6}" destId="{5E93FB13-B086-4112-BDAB-D92F90BD5DE6}" srcOrd="6" destOrd="0" presId="urn:microsoft.com/office/officeart/2005/8/layout/hProcess11"/>
    <dgm:cxn modelId="{D8A48132-7F72-4A45-9B28-6A0B195CCE8C}" type="presParOf" srcId="{5E93FB13-B086-4112-BDAB-D92F90BD5DE6}" destId="{2A44F4BF-E3DE-4654-86DC-A13B2682026E}" srcOrd="0" destOrd="0" presId="urn:microsoft.com/office/officeart/2005/8/layout/hProcess11"/>
    <dgm:cxn modelId="{AD1B1C8B-E4AF-48E5-B658-C7D223316B10}" type="presParOf" srcId="{5E93FB13-B086-4112-BDAB-D92F90BD5DE6}" destId="{4DA3C7FA-9195-4311-B36A-3B9C3794005F}" srcOrd="1" destOrd="0" presId="urn:microsoft.com/office/officeart/2005/8/layout/hProcess11"/>
    <dgm:cxn modelId="{D56C0B47-48A1-4E8E-92A5-1E87962DC6BA}" type="presParOf" srcId="{5E93FB13-B086-4112-BDAB-D92F90BD5DE6}" destId="{1158E6B5-FFA5-4A58-8E4D-9C4CEE81292E}" srcOrd="2" destOrd="0" presId="urn:microsoft.com/office/officeart/2005/8/layout/hProcess11"/>
    <dgm:cxn modelId="{5CA6BAFF-63FC-4F10-86A4-8357DD4D3E4F}" type="presParOf" srcId="{0480765B-48DE-46D8-B85D-E72C37C037F6}" destId="{0CED479D-13E5-4E8F-A17B-C0E5D37A5EB5}" srcOrd="7" destOrd="0" presId="urn:microsoft.com/office/officeart/2005/8/layout/hProcess11"/>
    <dgm:cxn modelId="{9491FCFC-E18A-4882-B01F-64D6D867C2FD}" type="presParOf" srcId="{0480765B-48DE-46D8-B85D-E72C37C037F6}" destId="{3562F199-56E2-49AB-AE8B-4150B5FA9943}" srcOrd="8" destOrd="0" presId="urn:microsoft.com/office/officeart/2005/8/layout/hProcess11"/>
    <dgm:cxn modelId="{0AC095FB-C29D-4D6D-AA9B-5B22286C0D89}" type="presParOf" srcId="{3562F199-56E2-49AB-AE8B-4150B5FA9943}" destId="{1EDF887E-2530-4FEF-BB3C-7BE3B0AE117F}" srcOrd="0" destOrd="0" presId="urn:microsoft.com/office/officeart/2005/8/layout/hProcess11"/>
    <dgm:cxn modelId="{BE3683D5-50B0-4F19-BE75-12E4C1F7C39E}" type="presParOf" srcId="{3562F199-56E2-49AB-AE8B-4150B5FA9943}" destId="{ACE3E6FE-989E-4752-8CF7-ACC62DE5A0D4}" srcOrd="1" destOrd="0" presId="urn:microsoft.com/office/officeart/2005/8/layout/hProcess11"/>
    <dgm:cxn modelId="{F46D056D-1321-4375-8744-150A27FF3F09}" type="presParOf" srcId="{3562F199-56E2-49AB-AE8B-4150B5FA9943}" destId="{2DAAA876-08CB-4160-93F1-2116084402C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7289C-98B7-4AFE-96C4-CB8B8599E9E5}">
      <dsp:nvSpPr>
        <dsp:cNvPr id="0" name=""/>
        <dsp:cNvSpPr/>
      </dsp:nvSpPr>
      <dsp:spPr>
        <a:xfrm>
          <a:off x="0" y="1041215"/>
          <a:ext cx="9581091" cy="1388287"/>
        </a:xfrm>
        <a:prstGeom prst="notchedRightArrow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42ED0-7815-4F82-B6E0-68111A67DF0D}">
      <dsp:nvSpPr>
        <dsp:cNvPr id="0" name=""/>
        <dsp:cNvSpPr/>
      </dsp:nvSpPr>
      <dsp:spPr>
        <a:xfrm>
          <a:off x="3789" y="0"/>
          <a:ext cx="1656808" cy="1388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accent1"/>
              </a:solidFill>
              <a:latin typeface="+mj-ea"/>
              <a:ea typeface="+mj-ea"/>
            </a:rPr>
            <a:t>现场调查</a:t>
          </a:r>
        </a:p>
      </dsp:txBody>
      <dsp:txXfrm>
        <a:off x="3789" y="0"/>
        <a:ext cx="1656808" cy="1388287"/>
      </dsp:txXfrm>
    </dsp:sp>
    <dsp:sp modelId="{EBAF5B17-1447-4659-80D1-97D97C13E74F}">
      <dsp:nvSpPr>
        <dsp:cNvPr id="0" name=""/>
        <dsp:cNvSpPr/>
      </dsp:nvSpPr>
      <dsp:spPr>
        <a:xfrm>
          <a:off x="658657" y="1561823"/>
          <a:ext cx="347071" cy="347071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08834-4D8E-48C6-9199-B952546EA5EC}">
      <dsp:nvSpPr>
        <dsp:cNvPr id="0" name=""/>
        <dsp:cNvSpPr/>
      </dsp:nvSpPr>
      <dsp:spPr>
        <a:xfrm>
          <a:off x="1743438" y="2082430"/>
          <a:ext cx="1656808" cy="1388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accent1"/>
              </a:solidFill>
              <a:latin typeface="+mj-ea"/>
              <a:ea typeface="+mj-ea"/>
            </a:rPr>
            <a:t>现状分析</a:t>
          </a:r>
        </a:p>
      </dsp:txBody>
      <dsp:txXfrm>
        <a:off x="1743438" y="2082430"/>
        <a:ext cx="1656808" cy="1388287"/>
      </dsp:txXfrm>
    </dsp:sp>
    <dsp:sp modelId="{6E1925FB-0C06-42BC-83CE-CCBDAD0C1C96}">
      <dsp:nvSpPr>
        <dsp:cNvPr id="0" name=""/>
        <dsp:cNvSpPr/>
      </dsp:nvSpPr>
      <dsp:spPr>
        <a:xfrm>
          <a:off x="2398306" y="1561823"/>
          <a:ext cx="347071" cy="347071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F4F33-C670-4FC0-AD0A-0DE5E2D14B81}">
      <dsp:nvSpPr>
        <dsp:cNvPr id="0" name=""/>
        <dsp:cNvSpPr/>
      </dsp:nvSpPr>
      <dsp:spPr>
        <a:xfrm>
          <a:off x="3483086" y="0"/>
          <a:ext cx="1656808" cy="1388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accent1"/>
              </a:solidFill>
              <a:latin typeface="+mj-ea"/>
              <a:ea typeface="+mj-ea"/>
            </a:rPr>
            <a:t>方案设计</a:t>
          </a:r>
        </a:p>
      </dsp:txBody>
      <dsp:txXfrm>
        <a:off x="3483086" y="0"/>
        <a:ext cx="1656808" cy="1388287"/>
      </dsp:txXfrm>
    </dsp:sp>
    <dsp:sp modelId="{24FE6D82-AEA1-4B58-896C-3C4FE9516997}">
      <dsp:nvSpPr>
        <dsp:cNvPr id="0" name=""/>
        <dsp:cNvSpPr/>
      </dsp:nvSpPr>
      <dsp:spPr>
        <a:xfrm>
          <a:off x="4137955" y="1561823"/>
          <a:ext cx="347071" cy="347071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4F4BF-E3DE-4654-86DC-A13B2682026E}">
      <dsp:nvSpPr>
        <dsp:cNvPr id="0" name=""/>
        <dsp:cNvSpPr/>
      </dsp:nvSpPr>
      <dsp:spPr>
        <a:xfrm>
          <a:off x="5222735" y="2082430"/>
          <a:ext cx="1656808" cy="1388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accent1"/>
              </a:solidFill>
              <a:latin typeface="+mj-ea"/>
              <a:ea typeface="+mj-ea"/>
            </a:rPr>
            <a:t>仿真模拟</a:t>
          </a:r>
        </a:p>
      </dsp:txBody>
      <dsp:txXfrm>
        <a:off x="5222735" y="2082430"/>
        <a:ext cx="1656808" cy="1388287"/>
      </dsp:txXfrm>
    </dsp:sp>
    <dsp:sp modelId="{4DA3C7FA-9195-4311-B36A-3B9C3794005F}">
      <dsp:nvSpPr>
        <dsp:cNvPr id="0" name=""/>
        <dsp:cNvSpPr/>
      </dsp:nvSpPr>
      <dsp:spPr>
        <a:xfrm>
          <a:off x="5877603" y="1561823"/>
          <a:ext cx="347071" cy="347071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F887E-2530-4FEF-BB3C-7BE3B0AE117F}">
      <dsp:nvSpPr>
        <dsp:cNvPr id="0" name=""/>
        <dsp:cNvSpPr/>
      </dsp:nvSpPr>
      <dsp:spPr>
        <a:xfrm>
          <a:off x="6962384" y="0"/>
          <a:ext cx="1656808" cy="1388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accent2"/>
              </a:solidFill>
              <a:latin typeface="+mj-ea"/>
              <a:ea typeface="+mj-ea"/>
            </a:rPr>
            <a:t>比选总结</a:t>
          </a:r>
        </a:p>
      </dsp:txBody>
      <dsp:txXfrm>
        <a:off x="6962384" y="0"/>
        <a:ext cx="1656808" cy="1388287"/>
      </dsp:txXfrm>
    </dsp:sp>
    <dsp:sp modelId="{ACE3E6FE-989E-4752-8CF7-ACC62DE5A0D4}">
      <dsp:nvSpPr>
        <dsp:cNvPr id="0" name=""/>
        <dsp:cNvSpPr/>
      </dsp:nvSpPr>
      <dsp:spPr>
        <a:xfrm>
          <a:off x="7617252" y="1561823"/>
          <a:ext cx="347071" cy="347071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C78416D-E4DC-4653-9F72-34D812BF5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467014-B046-4A86-94C8-D81B715DA2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8C1809-35FC-441E-9416-E7912E6A0B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5B0DDE-7C2D-43BD-A77D-D4DEDF6757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321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9622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3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4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F60D428A-8EB8-4003-96F0-A1968370B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114"/>
          <a:stretch/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>
            <a:extLst>
              <a:ext uri="{FF2B5EF4-FFF2-40B4-BE49-F238E27FC236}">
                <a16:creationId xmlns:a16="http://schemas.microsoft.com/office/drawing/2014/main" id="{C07CA5F0-E51F-40B2-8F0F-E9E6806F9EC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F31CDC80-B956-458F-BA21-3DF922DCB0B2}"/>
              </a:ext>
            </a:extLst>
          </p:cNvPr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7" fmla="*/ 91440 w 8092416"/>
              <a:gd name="connsiteY7" fmla="*/ 91440 h 6857999"/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" fmla="*/ 6974562 w 8092416"/>
              <a:gd name="connsiteY0" fmla="*/ 0 h 6857999"/>
              <a:gd name="connsiteX1" fmla="*/ 7098043 w 8092416"/>
              <a:gd name="connsiteY1" fmla="*/ 173644 h 6857999"/>
              <a:gd name="connsiteX2" fmla="*/ 8092416 w 8092416"/>
              <a:gd name="connsiteY2" fmla="*/ 3429000 h 6857999"/>
              <a:gd name="connsiteX3" fmla="*/ 7098043 w 8092416"/>
              <a:gd name="connsiteY3" fmla="*/ 6684357 h 6857999"/>
              <a:gd name="connsiteX4" fmla="*/ 6974563 w 8092416"/>
              <a:gd name="connsiteY4" fmla="*/ 6857999 h 6857999"/>
              <a:gd name="connsiteX5" fmla="*/ 0 w 8092416"/>
              <a:gd name="connsiteY5" fmla="*/ 6857999 h 6857999"/>
              <a:gd name="connsiteX0" fmla="*/ 0 w 1117854"/>
              <a:gd name="connsiteY0" fmla="*/ 0 h 6857999"/>
              <a:gd name="connsiteX1" fmla="*/ 123481 w 1117854"/>
              <a:gd name="connsiteY1" fmla="*/ 173644 h 6857999"/>
              <a:gd name="connsiteX2" fmla="*/ 1117854 w 1117854"/>
              <a:gd name="connsiteY2" fmla="*/ 3429000 h 6857999"/>
              <a:gd name="connsiteX3" fmla="*/ 123481 w 1117854"/>
              <a:gd name="connsiteY3" fmla="*/ 6684357 h 6857999"/>
              <a:gd name="connsiteX4" fmla="*/ 1 w 1117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57E5C9-05D3-4E71-8FDB-55A2BDECEC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D3D8F5B8-30FD-4E99-A682-83EA60512141}"/>
              </a:ext>
            </a:extLst>
          </p:cNvPr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F03A088-1DF9-4ED6-B2F8-9800C70C744D}"/>
                </a:ext>
              </a:extLst>
            </p:cNvPr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>
                <a:extLst>
                  <a:ext uri="{FF2B5EF4-FFF2-40B4-BE49-F238E27FC236}">
                    <a16:creationId xmlns:a16="http://schemas.microsoft.com/office/drawing/2014/main" id="{93EDFC0E-5120-4B38-9CED-95A7E8306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>
                <a:extLst>
                  <a:ext uri="{FF2B5EF4-FFF2-40B4-BE49-F238E27FC236}">
                    <a16:creationId xmlns:a16="http://schemas.microsoft.com/office/drawing/2014/main" id="{1B6B47BD-B373-4180-9B4F-37E06DFDBF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25F8930-B5EE-4088-95B1-2E1F14DE968C}"/>
                </a:ext>
              </a:extLst>
            </p:cNvPr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>
                <a:extLst>
                  <a:ext uri="{FF2B5EF4-FFF2-40B4-BE49-F238E27FC236}">
                    <a16:creationId xmlns:a16="http://schemas.microsoft.com/office/drawing/2014/main" id="{B188CD8A-56C0-4902-9926-1ABA722577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>
                <a:extLst>
                  <a:ext uri="{FF2B5EF4-FFF2-40B4-BE49-F238E27FC236}">
                    <a16:creationId xmlns:a16="http://schemas.microsoft.com/office/drawing/2014/main" id="{4D2E8168-C365-4777-BB33-4492DB8C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>
                <a:extLst>
                  <a:ext uri="{FF2B5EF4-FFF2-40B4-BE49-F238E27FC236}">
                    <a16:creationId xmlns:a16="http://schemas.microsoft.com/office/drawing/2014/main" id="{29784BE7-78B7-477C-B3E9-F34D17B7D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>
                <a:extLst>
                  <a:ext uri="{FF2B5EF4-FFF2-40B4-BE49-F238E27FC236}">
                    <a16:creationId xmlns:a16="http://schemas.microsoft.com/office/drawing/2014/main" id="{767B4E7E-1B79-4EC8-8D05-79B713044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>
                <a:extLst>
                  <a:ext uri="{FF2B5EF4-FFF2-40B4-BE49-F238E27FC236}">
                    <a16:creationId xmlns:a16="http://schemas.microsoft.com/office/drawing/2014/main" id="{67136005-5280-4350-A2B2-F6D789664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>
                <a:extLst>
                  <a:ext uri="{FF2B5EF4-FFF2-40B4-BE49-F238E27FC236}">
                    <a16:creationId xmlns:a16="http://schemas.microsoft.com/office/drawing/2014/main" id="{C710A324-978D-4778-BAC0-F46388616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>
                <a:extLst>
                  <a:ext uri="{FF2B5EF4-FFF2-40B4-BE49-F238E27FC236}">
                    <a16:creationId xmlns:a16="http://schemas.microsoft.com/office/drawing/2014/main" id="{CAAB74A2-FC4E-4E87-98DF-551AD2978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>
                <a:extLst>
                  <a:ext uri="{FF2B5EF4-FFF2-40B4-BE49-F238E27FC236}">
                    <a16:creationId xmlns:a16="http://schemas.microsoft.com/office/drawing/2014/main" id="{7E32172E-EDE1-4970-BBA5-EA4E31CE9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>
                <a:extLst>
                  <a:ext uri="{FF2B5EF4-FFF2-40B4-BE49-F238E27FC236}">
                    <a16:creationId xmlns:a16="http://schemas.microsoft.com/office/drawing/2014/main" id="{B84CB97A-A654-4E6A-AD36-EBC6DCB44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>
                <a:extLst>
                  <a:ext uri="{FF2B5EF4-FFF2-40B4-BE49-F238E27FC236}">
                    <a16:creationId xmlns:a16="http://schemas.microsoft.com/office/drawing/2014/main" id="{939DFBCC-E426-4CB2-838A-F3758DB1C8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>
                <a:extLst>
                  <a:ext uri="{FF2B5EF4-FFF2-40B4-BE49-F238E27FC236}">
                    <a16:creationId xmlns:a16="http://schemas.microsoft.com/office/drawing/2014/main" id="{0CB7B019-9AF4-49D6-B2B3-C7E9D6781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>
                <a:extLst>
                  <a:ext uri="{FF2B5EF4-FFF2-40B4-BE49-F238E27FC236}">
                    <a16:creationId xmlns:a16="http://schemas.microsoft.com/office/drawing/2014/main" id="{4412D482-9366-43D6-8CE9-801ED138F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>
                <a:extLst>
                  <a:ext uri="{FF2B5EF4-FFF2-40B4-BE49-F238E27FC236}">
                    <a16:creationId xmlns:a16="http://schemas.microsoft.com/office/drawing/2014/main" id="{4378106A-13C4-4986-8B59-7150921FA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>
                <a:extLst>
                  <a:ext uri="{FF2B5EF4-FFF2-40B4-BE49-F238E27FC236}">
                    <a16:creationId xmlns:a16="http://schemas.microsoft.com/office/drawing/2014/main" id="{E24DCB3E-2353-453D-AA75-296C771E33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>
                <a:extLst>
                  <a:ext uri="{FF2B5EF4-FFF2-40B4-BE49-F238E27FC236}">
                    <a16:creationId xmlns:a16="http://schemas.microsoft.com/office/drawing/2014/main" id="{0CCEFDD7-048F-4E5D-85B8-5E01123A8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>
                <a:extLst>
                  <a:ext uri="{FF2B5EF4-FFF2-40B4-BE49-F238E27FC236}">
                    <a16:creationId xmlns:a16="http://schemas.microsoft.com/office/drawing/2014/main" id="{07506056-3809-4CBE-AD8C-89C06AF5D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>
                <a:extLst>
                  <a:ext uri="{FF2B5EF4-FFF2-40B4-BE49-F238E27FC236}">
                    <a16:creationId xmlns:a16="http://schemas.microsoft.com/office/drawing/2014/main" id="{9465098C-DC41-485D-9CF7-5D6C01208A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72C9EC-D8E0-4874-8AEC-4BCFD8E0C851}"/>
              </a:ext>
            </a:extLst>
          </p:cNvPr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92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AA62FC-53C6-4F12-8681-8D8340EF690F}"/>
              </a:ext>
            </a:extLst>
          </p:cNvPr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05EC15-54E7-42F9-84EC-85C2A6DEA714}"/>
              </a:ext>
            </a:extLst>
          </p:cNvPr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18BA4E3-9700-4792-843F-36A864CA2ED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DFB029E2-F603-4AAC-9F14-8D0656282BA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F8718D79-8D48-4834-BFEA-82FCED3CF3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948FB15F-9E53-4DA6-9828-E1FE5E20D4A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6E54F54C-4A5D-4AA1-8F0A-F5FF31236E7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0ECA152-C5F1-453B-B13B-EDC15860490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F14D64A-B795-44E6-B76F-91969FBC99F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2B38B536-0C40-4190-BBB9-217201EBB89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39D3DDEB-05C1-4419-9D0C-3D2E58A978AA}"/>
              </a:ext>
            </a:extLst>
          </p:cNvPr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5655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28EE36CD-C347-402F-BD10-F63F2560C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</a:p>
        </p:txBody>
      </p:sp>
      <p:sp>
        <p:nvSpPr>
          <p:cNvPr id="69" name="图片占位符 68">
            <a:extLst>
              <a:ext uri="{FF2B5EF4-FFF2-40B4-BE49-F238E27FC236}">
                <a16:creationId xmlns:a16="http://schemas.microsoft.com/office/drawing/2014/main" id="{C8E271D2-3737-46B6-8BC4-3C5B823902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E00E68D3-B09B-400C-9514-0868D5A9BB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9F9AE66E-F33D-488A-AA40-E02411C0C5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>
            <a:extLst>
              <a:ext uri="{FF2B5EF4-FFF2-40B4-BE49-F238E27FC236}">
                <a16:creationId xmlns:a16="http://schemas.microsoft.com/office/drawing/2014/main" id="{466150F1-4E6C-4A5F-806E-CD538F2718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32969581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EE07C9BA-03AE-42B8-B5F0-D7972E3717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>
            <a:extLst>
              <a:ext uri="{FF2B5EF4-FFF2-40B4-BE49-F238E27FC236}">
                <a16:creationId xmlns:a16="http://schemas.microsoft.com/office/drawing/2014/main" id="{321DF5C0-194D-44EC-8AB8-F0210851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7FA50E0-551C-42DA-BC43-4EFD6FCFCA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138BDD89-B522-4608-8AAA-4DF9D234A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5EE89035-7005-4C4E-8001-1BC7B3B17F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D468161A-65D3-4C62-8B32-721B1AA1A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>
            <a:extLst>
              <a:ext uri="{FF2B5EF4-FFF2-40B4-BE49-F238E27FC236}">
                <a16:creationId xmlns:a16="http://schemas.microsoft.com/office/drawing/2014/main" id="{937CF3D6-9038-46C1-8C30-9AA8EC59FD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52107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619AA8E9-A6FC-4ABB-AAD7-4D5851B1BE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>
            <a:extLst>
              <a:ext uri="{FF2B5EF4-FFF2-40B4-BE49-F238E27FC236}">
                <a16:creationId xmlns:a16="http://schemas.microsoft.com/office/drawing/2014/main" id="{F1810183-BCE6-4EDB-AC98-AF00ECC07F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</a:p>
        </p:txBody>
      </p:sp>
      <p:sp>
        <p:nvSpPr>
          <p:cNvPr id="64" name="灯片编号占位符 5">
            <a:extLst>
              <a:ext uri="{FF2B5EF4-FFF2-40B4-BE49-F238E27FC236}">
                <a16:creationId xmlns:a16="http://schemas.microsoft.com/office/drawing/2014/main" id="{0FBDDC68-786A-42F0-99CD-51F1DEE1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2738037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664B32C5-CD93-44D0-B5BD-A226934E08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27989DAF-04FE-4ED1-A81C-27A8EF1676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</a:p>
        </p:txBody>
      </p:sp>
      <p:sp>
        <p:nvSpPr>
          <p:cNvPr id="64" name="灯片编号占位符 5">
            <a:extLst>
              <a:ext uri="{FF2B5EF4-FFF2-40B4-BE49-F238E27FC236}">
                <a16:creationId xmlns:a16="http://schemas.microsoft.com/office/drawing/2014/main" id="{2A24E391-5711-4212-9353-4E51BD05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27292666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E0E50DE1-AAE5-448D-925F-BB3EA07079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>
            <a:extLst>
              <a:ext uri="{FF2B5EF4-FFF2-40B4-BE49-F238E27FC236}">
                <a16:creationId xmlns:a16="http://schemas.microsoft.com/office/drawing/2014/main" id="{F1810183-BCE6-4EDB-AC98-AF00ECC07F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</a:p>
        </p:txBody>
      </p:sp>
      <p:sp>
        <p:nvSpPr>
          <p:cNvPr id="61" name="图片占位符 74">
            <a:extLst>
              <a:ext uri="{FF2B5EF4-FFF2-40B4-BE49-F238E27FC236}">
                <a16:creationId xmlns:a16="http://schemas.microsoft.com/office/drawing/2014/main" id="{F3E68BF4-F53D-44E8-A822-20E57057AE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69" name="灯片编号占位符 5">
            <a:extLst>
              <a:ext uri="{FF2B5EF4-FFF2-40B4-BE49-F238E27FC236}">
                <a16:creationId xmlns:a16="http://schemas.microsoft.com/office/drawing/2014/main" id="{AC7A779E-31E4-47A7-A954-5A41D6D4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386422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BFD86002-B018-401B-9DA5-EFB92088B0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DF8F0B60-3F86-468A-A789-BEEEFB9798C5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81160A1-42CC-44CD-8FE9-211636EC9D33}"/>
              </a:ext>
            </a:extLst>
          </p:cNvPr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FAE4AE3-558B-4ADC-80A7-88E8A214904B}"/>
              </a:ext>
            </a:extLst>
          </p:cNvPr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>
            <a:extLst>
              <a:ext uri="{FF2B5EF4-FFF2-40B4-BE49-F238E27FC236}">
                <a16:creationId xmlns:a16="http://schemas.microsoft.com/office/drawing/2014/main" id="{502E1708-E404-49B4-9F04-4361747CEC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59" name="图片占位符 80">
            <a:extLst>
              <a:ext uri="{FF2B5EF4-FFF2-40B4-BE49-F238E27FC236}">
                <a16:creationId xmlns:a16="http://schemas.microsoft.com/office/drawing/2014/main" id="{47837603-0598-4438-B056-7BE8FFD740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63" name="图片占位符 82">
            <a:extLst>
              <a:ext uri="{FF2B5EF4-FFF2-40B4-BE49-F238E27FC236}">
                <a16:creationId xmlns:a16="http://schemas.microsoft.com/office/drawing/2014/main" id="{98809CA6-F5EF-4E90-AC2F-1C44E3143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BB3ADBD-48E9-44F1-A1F6-D1CB2ACC5D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>
            <a:extLst>
              <a:ext uri="{FF2B5EF4-FFF2-40B4-BE49-F238E27FC236}">
                <a16:creationId xmlns:a16="http://schemas.microsoft.com/office/drawing/2014/main" id="{3FB6A37D-8210-4D5B-A114-71A2E0ED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</a:p>
        </p:txBody>
      </p:sp>
      <p:sp>
        <p:nvSpPr>
          <p:cNvPr id="78" name="灯片编号占位符 5">
            <a:extLst>
              <a:ext uri="{FF2B5EF4-FFF2-40B4-BE49-F238E27FC236}">
                <a16:creationId xmlns:a16="http://schemas.microsoft.com/office/drawing/2014/main" id="{ED73A491-9590-4A68-858B-BB1197E6E6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8029386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C00ACA2B-0F24-41C7-A948-F2C4A6C4FF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sp>
        <p:nvSpPr>
          <p:cNvPr id="61" name="标题 37">
            <a:extLst>
              <a:ext uri="{FF2B5EF4-FFF2-40B4-BE49-F238E27FC236}">
                <a16:creationId xmlns:a16="http://schemas.microsoft.com/office/drawing/2014/main" id="{321DF5C0-194D-44EC-8AB8-F0210851C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357523B-8E0A-4994-B9B4-9D037EA3A7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3B47BF3B-DE0A-4057-9CD5-AD4AE1E577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1FE08F0D-79AC-433D-8124-DF41C82FA8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>
            <a:extLst>
              <a:ext uri="{FF2B5EF4-FFF2-40B4-BE49-F238E27FC236}">
                <a16:creationId xmlns:a16="http://schemas.microsoft.com/office/drawing/2014/main" id="{36DAC7E3-3020-4B06-B93A-D1AE58B025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id="{BA572688-09F4-4994-8E9F-B83DC371FA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id="{2CFDD293-32E3-490E-A2D6-49F59C73B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id="{83290675-82D5-4311-9240-9A72EB322B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id="{FC8ECFC0-BA9B-46B4-8B71-A1EA0EB93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</a:p>
        </p:txBody>
      </p:sp>
      <p:sp>
        <p:nvSpPr>
          <p:cNvPr id="62" name="灯片编号占位符 5">
            <a:extLst>
              <a:ext uri="{FF2B5EF4-FFF2-40B4-BE49-F238E27FC236}">
                <a16:creationId xmlns:a16="http://schemas.microsoft.com/office/drawing/2014/main" id="{55C9E6B8-AB49-44E3-B5CF-94D2C3F964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528133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>
            <a:extLst>
              <a:ext uri="{FF2B5EF4-FFF2-40B4-BE49-F238E27FC236}">
                <a16:creationId xmlns:a16="http://schemas.microsoft.com/office/drawing/2014/main" id="{21E3BAAF-C3B5-40A4-B76E-F13EAAFBD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245E96F-A785-4AA4-ADD1-77443ED7D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CC9D96B-FD31-4236-984A-094DBE7F5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9A2BD0-92F0-4FCC-A93D-E5E91CAB62E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C0CF94-660F-4641-864B-7859C6F354A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448BAF0-93ED-4FFE-AA85-D4B2E1A11D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C187281-3633-4336-AA5B-ABAD55992733}"/>
              </a:ext>
            </a:extLst>
          </p:cNvPr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D7F425B5-CDF2-41BB-A537-1A9D8AF7F60D}"/>
                </a:ext>
              </a:extLst>
            </p:cNvPr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BCCE6605-9595-4EC8-8941-F8183373FABA}"/>
                  </a:ext>
                </a:extLst>
              </p:cNvPr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2E6D0FC9-FA75-448B-9328-3FF5215AF0DF}"/>
                  </a:ext>
                </a:extLst>
              </p:cNvPr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EFCC56C2-0243-4633-AE8A-04FDDA5C9A02}"/>
                </a:ext>
              </a:extLst>
            </p:cNvPr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8F7CA999-FABC-4F22-BFAD-983759453D94}"/>
                  </a:ext>
                </a:extLst>
              </p:cNvPr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BA64B611-0B86-4285-A62A-170EB2C5371A}"/>
                  </a:ext>
                </a:extLst>
              </p:cNvPr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874FA2B-F5B8-4223-B012-22AFA3F99C2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70ECFEE-B0ED-48C7-A59A-DDB4EDC96890}"/>
              </a:ext>
            </a:extLst>
          </p:cNvPr>
          <p:cNvCxnSpPr>
            <a:cxnSpLocks/>
          </p:cNvCxnSpPr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7428954-239E-4556-B955-2B632BD9AF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14273116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>
            <a:extLst>
              <a:ext uri="{FF2B5EF4-FFF2-40B4-BE49-F238E27FC236}">
                <a16:creationId xmlns:a16="http://schemas.microsoft.com/office/drawing/2014/main" id="{A874C656-D2C2-4FE9-B945-A7D904BEA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8159F30-CD6C-4F1E-B432-F10E8AE9C8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92DB8796-AECB-4625-BB67-75FECA6EDE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F802831-2BDF-4FA2-9A02-3C5F635F685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D0F0A85-6418-43F8-BAC9-16DF2715B15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F521B0A-9997-4B20-A866-5A0067AFDD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D817AD11-D9A9-4A1F-B628-F3F948C56AB3}"/>
              </a:ext>
            </a:extLst>
          </p:cNvPr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E707AC63-D1FA-443E-8481-09190A5AF0DE}"/>
                </a:ext>
              </a:extLst>
            </p:cNvPr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9FFA0B1C-0EB0-4D1F-9350-6F3420705835}"/>
                  </a:ext>
                </a:extLst>
              </p:cNvPr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38F013C4-482B-4CC8-AB35-1EE57D142492}"/>
                  </a:ext>
                </a:extLst>
              </p:cNvPr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1C187281-3633-4336-AA5B-ABAD55992733}"/>
                </a:ext>
              </a:extLst>
            </p:cNvPr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D7F425B5-CDF2-41BB-A537-1A9D8AF7F60D}"/>
                  </a:ext>
                </a:extLst>
              </p:cNvPr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BCCE6605-9595-4EC8-8941-F8183373FABA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2E6D0FC9-FA75-448B-9328-3FF5215AF0DF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EFCC56C2-0243-4633-AE8A-04FDDA5C9A02}"/>
                  </a:ext>
                </a:extLst>
              </p:cNvPr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8F7CA999-FABC-4F22-BFAD-983759453D94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BA64B611-0B86-4285-A62A-170EB2C5371A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D82CC4DB-7160-436B-A6B8-6F046228327B}"/>
              </a:ext>
            </a:extLst>
          </p:cNvPr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4DCC70C2-D460-4DFA-AC7D-4F4F48D45E7F}"/>
                </a:ext>
              </a:extLst>
            </p:cNvPr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D0E95CCB-E920-470C-B0D3-5B137AAA4ACF}"/>
                  </a:ext>
                </a:extLst>
              </p:cNvPr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C14A9EAF-C5F4-4039-AD9C-15CE80B034D5}"/>
                  </a:ext>
                </a:extLst>
              </p:cNvPr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35807BFA-1181-4512-A15F-AF5EC5AB31F7}"/>
                </a:ext>
              </a:extLst>
            </p:cNvPr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5B2AF27C-4AD7-4E3F-A131-F4D5FE91F937}"/>
                  </a:ext>
                </a:extLst>
              </p:cNvPr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0DC240C7-DDB0-4F1C-934E-485666BE6AAF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02035E92-1E17-4445-B404-B5EB2C1F8479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798C082-A53A-48C6-ADE3-F7330B9CD5D2}"/>
                  </a:ext>
                </a:extLst>
              </p:cNvPr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DFBDFF14-C600-4436-8E73-5E60421CDB8C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9CE865D3-DCDD-46B2-96D8-FABD96F29FA7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874FA2B-F5B8-4223-B012-22AFA3F99C2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37318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36985B-9DF6-4676-9B07-BA27078F3A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245E96F-A785-4AA4-ADD1-77443ED7D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CC9D96B-FD31-4236-984A-094DBE7F5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9A2BD0-92F0-4FCC-A93D-E5E91CAB62E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C0CF94-660F-4641-864B-7859C6F354A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EAB4CB-EF87-49C8-BC95-E5561C210F5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ACAD08-3209-41F6-8CA7-8746D24149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/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722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0794E07-1837-4121-9DF5-445401ED1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114"/>
          <a:stretch/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>
            <a:extLst>
              <a:ext uri="{FF2B5EF4-FFF2-40B4-BE49-F238E27FC236}">
                <a16:creationId xmlns:a16="http://schemas.microsoft.com/office/drawing/2014/main" id="{D068CF5F-DE64-4BA9-A6C3-172C8837321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>
            <a:extLst>
              <a:ext uri="{FF2B5EF4-FFF2-40B4-BE49-F238E27FC236}">
                <a16:creationId xmlns:a16="http://schemas.microsoft.com/office/drawing/2014/main" id="{8B2C0E40-0471-4041-8E7F-AC5BD5830C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15733B0-4D2F-47E9-95A7-7CBAE1480E96}"/>
              </a:ext>
            </a:extLst>
          </p:cNvPr>
          <p:cNvGrpSpPr/>
          <p:nvPr userDrawn="1"/>
        </p:nvGrpSpPr>
        <p:grpSpPr>
          <a:xfrm>
            <a:off x="861363" y="2115322"/>
            <a:ext cx="2937132" cy="2627356"/>
            <a:chOff x="4957763" y="2690813"/>
            <a:chExt cx="3251200" cy="2908300"/>
          </a:xfrm>
        </p:grpSpPr>
        <p:sp>
          <p:nvSpPr>
            <p:cNvPr id="5" name="Freeform 101">
              <a:extLst>
                <a:ext uri="{FF2B5EF4-FFF2-40B4-BE49-F238E27FC236}">
                  <a16:creationId xmlns:a16="http://schemas.microsoft.com/office/drawing/2014/main" id="{6F2A4301-D860-4F09-A1C6-5C946C8330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3" y="5378450"/>
              <a:ext cx="3141663" cy="220663"/>
            </a:xfrm>
            <a:custGeom>
              <a:avLst/>
              <a:gdLst>
                <a:gd name="T0" fmla="*/ 157 w 5936"/>
                <a:gd name="T1" fmla="*/ 262 h 417"/>
                <a:gd name="T2" fmla="*/ 2 w 5936"/>
                <a:gd name="T3" fmla="*/ 89 h 417"/>
                <a:gd name="T4" fmla="*/ 138 w 5936"/>
                <a:gd name="T5" fmla="*/ 49 h 417"/>
                <a:gd name="T6" fmla="*/ 172 w 5936"/>
                <a:gd name="T7" fmla="*/ 176 h 417"/>
                <a:gd name="T8" fmla="*/ 428 w 5936"/>
                <a:gd name="T9" fmla="*/ 285 h 417"/>
                <a:gd name="T10" fmla="*/ 254 w 5936"/>
                <a:gd name="T11" fmla="*/ 158 h 417"/>
                <a:gd name="T12" fmla="*/ 405 w 5936"/>
                <a:gd name="T13" fmla="*/ 199 h 417"/>
                <a:gd name="T14" fmla="*/ 285 w 5936"/>
                <a:gd name="T15" fmla="*/ 199 h 417"/>
                <a:gd name="T16" fmla="*/ 403 w 5936"/>
                <a:gd name="T17" fmla="*/ 241 h 417"/>
                <a:gd name="T18" fmla="*/ 505 w 5936"/>
                <a:gd name="T19" fmla="*/ 245 h 417"/>
                <a:gd name="T20" fmla="*/ 803 w 5936"/>
                <a:gd name="T21" fmla="*/ 330 h 417"/>
                <a:gd name="T22" fmla="*/ 806 w 5936"/>
                <a:gd name="T23" fmla="*/ 289 h 417"/>
                <a:gd name="T24" fmla="*/ 1019 w 5936"/>
                <a:gd name="T25" fmla="*/ 124 h 417"/>
                <a:gd name="T26" fmla="*/ 1080 w 5936"/>
                <a:gd name="T27" fmla="*/ 121 h 417"/>
                <a:gd name="T28" fmla="*/ 1505 w 5936"/>
                <a:gd name="T29" fmla="*/ 301 h 417"/>
                <a:gd name="T30" fmla="*/ 1629 w 5936"/>
                <a:gd name="T31" fmla="*/ 100 h 417"/>
                <a:gd name="T32" fmla="*/ 1610 w 5936"/>
                <a:gd name="T33" fmla="*/ 296 h 417"/>
                <a:gd name="T34" fmla="*/ 1568 w 5936"/>
                <a:gd name="T35" fmla="*/ 119 h 417"/>
                <a:gd name="T36" fmla="*/ 1799 w 5936"/>
                <a:gd name="T37" fmla="*/ 299 h 417"/>
                <a:gd name="T38" fmla="*/ 1720 w 5936"/>
                <a:gd name="T39" fmla="*/ 136 h 417"/>
                <a:gd name="T40" fmla="*/ 1807 w 5936"/>
                <a:gd name="T41" fmla="*/ 121 h 417"/>
                <a:gd name="T42" fmla="*/ 1875 w 5936"/>
                <a:gd name="T43" fmla="*/ 267 h 417"/>
                <a:gd name="T44" fmla="*/ 1937 w 5936"/>
                <a:gd name="T45" fmla="*/ 275 h 417"/>
                <a:gd name="T46" fmla="*/ 2042 w 5936"/>
                <a:gd name="T47" fmla="*/ 290 h 417"/>
                <a:gd name="T48" fmla="*/ 2192 w 5936"/>
                <a:gd name="T49" fmla="*/ 292 h 417"/>
                <a:gd name="T50" fmla="*/ 2430 w 5936"/>
                <a:gd name="T51" fmla="*/ 12 h 417"/>
                <a:gd name="T52" fmla="*/ 2617 w 5936"/>
                <a:gd name="T53" fmla="*/ 280 h 417"/>
                <a:gd name="T54" fmla="*/ 2501 w 5936"/>
                <a:gd name="T55" fmla="*/ 218 h 417"/>
                <a:gd name="T56" fmla="*/ 2520 w 5936"/>
                <a:gd name="T57" fmla="*/ 134 h 417"/>
                <a:gd name="T58" fmla="*/ 2924 w 5936"/>
                <a:gd name="T59" fmla="*/ 224 h 417"/>
                <a:gd name="T60" fmla="*/ 2729 w 5936"/>
                <a:gd name="T61" fmla="*/ 224 h 417"/>
                <a:gd name="T62" fmla="*/ 2921 w 5936"/>
                <a:gd name="T63" fmla="*/ 169 h 417"/>
                <a:gd name="T64" fmla="*/ 2775 w 5936"/>
                <a:gd name="T65" fmla="*/ 155 h 417"/>
                <a:gd name="T66" fmla="*/ 2872 w 5936"/>
                <a:gd name="T67" fmla="*/ 278 h 417"/>
                <a:gd name="T68" fmla="*/ 2990 w 5936"/>
                <a:gd name="T69" fmla="*/ 24 h 417"/>
                <a:gd name="T70" fmla="*/ 3330 w 5936"/>
                <a:gd name="T71" fmla="*/ 224 h 417"/>
                <a:gd name="T72" fmla="*/ 3133 w 5936"/>
                <a:gd name="T73" fmla="*/ 224 h 417"/>
                <a:gd name="T74" fmla="*/ 3327 w 5936"/>
                <a:gd name="T75" fmla="*/ 169 h 417"/>
                <a:gd name="T76" fmla="*/ 3181 w 5936"/>
                <a:gd name="T77" fmla="*/ 155 h 417"/>
                <a:gd name="T78" fmla="*/ 3276 w 5936"/>
                <a:gd name="T79" fmla="*/ 278 h 417"/>
                <a:gd name="T80" fmla="*/ 3430 w 5936"/>
                <a:gd name="T81" fmla="*/ 328 h 417"/>
                <a:gd name="T82" fmla="*/ 3776 w 5936"/>
                <a:gd name="T83" fmla="*/ 264 h 417"/>
                <a:gd name="T84" fmla="*/ 3691 w 5936"/>
                <a:gd name="T85" fmla="*/ 279 h 417"/>
                <a:gd name="T86" fmla="*/ 3765 w 5936"/>
                <a:gd name="T87" fmla="*/ 363 h 417"/>
                <a:gd name="T88" fmla="*/ 3629 w 5936"/>
                <a:gd name="T89" fmla="*/ 221 h 417"/>
                <a:gd name="T90" fmla="*/ 3807 w 5936"/>
                <a:gd name="T91" fmla="*/ 353 h 417"/>
                <a:gd name="T92" fmla="*/ 4014 w 5936"/>
                <a:gd name="T93" fmla="*/ 297 h 417"/>
                <a:gd name="T94" fmla="*/ 4131 w 5936"/>
                <a:gd name="T95" fmla="*/ 292 h 417"/>
                <a:gd name="T96" fmla="*/ 4112 w 5936"/>
                <a:gd name="T97" fmla="*/ 334 h 417"/>
                <a:gd name="T98" fmla="*/ 4345 w 5936"/>
                <a:gd name="T99" fmla="*/ 99 h 417"/>
                <a:gd name="T100" fmla="*/ 4532 w 5936"/>
                <a:gd name="T101" fmla="*/ 12 h 417"/>
                <a:gd name="T102" fmla="*/ 4863 w 5936"/>
                <a:gd name="T103" fmla="*/ 171 h 417"/>
                <a:gd name="T104" fmla="*/ 5050 w 5936"/>
                <a:gd name="T105" fmla="*/ 214 h 417"/>
                <a:gd name="T106" fmla="*/ 5020 w 5936"/>
                <a:gd name="T107" fmla="*/ 324 h 417"/>
                <a:gd name="T108" fmla="*/ 4897 w 5936"/>
                <a:gd name="T109" fmla="*/ 184 h 417"/>
                <a:gd name="T110" fmla="*/ 5223 w 5936"/>
                <a:gd name="T111" fmla="*/ 92 h 417"/>
                <a:gd name="T112" fmla="*/ 5389 w 5936"/>
                <a:gd name="T113" fmla="*/ 253 h 417"/>
                <a:gd name="T114" fmla="*/ 5319 w 5936"/>
                <a:gd name="T115" fmla="*/ 91 h 417"/>
                <a:gd name="T116" fmla="*/ 5308 w 5936"/>
                <a:gd name="T117" fmla="*/ 153 h 417"/>
                <a:gd name="T118" fmla="*/ 5394 w 5936"/>
                <a:gd name="T119" fmla="*/ 321 h 417"/>
                <a:gd name="T120" fmla="*/ 5612 w 5936"/>
                <a:gd name="T121" fmla="*/ 283 h 417"/>
                <a:gd name="T122" fmla="*/ 5713 w 5936"/>
                <a:gd name="T123" fmla="*/ 29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36" h="417">
                  <a:moveTo>
                    <a:pt x="96" y="333"/>
                  </a:moveTo>
                  <a:lnTo>
                    <a:pt x="81" y="333"/>
                  </a:lnTo>
                  <a:lnTo>
                    <a:pt x="67" y="332"/>
                  </a:lnTo>
                  <a:lnTo>
                    <a:pt x="54" y="330"/>
                  </a:lnTo>
                  <a:lnTo>
                    <a:pt x="41" y="326"/>
                  </a:lnTo>
                  <a:lnTo>
                    <a:pt x="30" y="323"/>
                  </a:lnTo>
                  <a:lnTo>
                    <a:pt x="19" y="319"/>
                  </a:lnTo>
                  <a:lnTo>
                    <a:pt x="10" y="314"/>
                  </a:lnTo>
                  <a:lnTo>
                    <a:pt x="0" y="309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2" y="266"/>
                  </a:lnTo>
                  <a:lnTo>
                    <a:pt x="23" y="274"/>
                  </a:lnTo>
                  <a:lnTo>
                    <a:pt x="34" y="281"/>
                  </a:lnTo>
                  <a:lnTo>
                    <a:pt x="46" y="287"/>
                  </a:lnTo>
                  <a:lnTo>
                    <a:pt x="58" y="291"/>
                  </a:lnTo>
                  <a:lnTo>
                    <a:pt x="70" y="295"/>
                  </a:lnTo>
                  <a:lnTo>
                    <a:pt x="82" y="297"/>
                  </a:lnTo>
                  <a:lnTo>
                    <a:pt x="93" y="298"/>
                  </a:lnTo>
                  <a:lnTo>
                    <a:pt x="108" y="297"/>
                  </a:lnTo>
                  <a:lnTo>
                    <a:pt x="122" y="293"/>
                  </a:lnTo>
                  <a:lnTo>
                    <a:pt x="127" y="291"/>
                  </a:lnTo>
                  <a:lnTo>
                    <a:pt x="133" y="289"/>
                  </a:lnTo>
                  <a:lnTo>
                    <a:pt x="138" y="287"/>
                  </a:lnTo>
                  <a:lnTo>
                    <a:pt x="143" y="283"/>
                  </a:lnTo>
                  <a:lnTo>
                    <a:pt x="146" y="279"/>
                  </a:lnTo>
                  <a:lnTo>
                    <a:pt x="149" y="275"/>
                  </a:lnTo>
                  <a:lnTo>
                    <a:pt x="152" y="270"/>
                  </a:lnTo>
                  <a:lnTo>
                    <a:pt x="155" y="266"/>
                  </a:lnTo>
                  <a:lnTo>
                    <a:pt x="157" y="262"/>
                  </a:lnTo>
                  <a:lnTo>
                    <a:pt x="158" y="256"/>
                  </a:lnTo>
                  <a:lnTo>
                    <a:pt x="158" y="251"/>
                  </a:lnTo>
                  <a:lnTo>
                    <a:pt x="159" y="245"/>
                  </a:lnTo>
                  <a:lnTo>
                    <a:pt x="158" y="236"/>
                  </a:lnTo>
                  <a:lnTo>
                    <a:pt x="157" y="228"/>
                  </a:lnTo>
                  <a:lnTo>
                    <a:pt x="154" y="221"/>
                  </a:lnTo>
                  <a:lnTo>
                    <a:pt x="150" y="214"/>
                  </a:lnTo>
                  <a:lnTo>
                    <a:pt x="145" y="209"/>
                  </a:lnTo>
                  <a:lnTo>
                    <a:pt x="139" y="204"/>
                  </a:lnTo>
                  <a:lnTo>
                    <a:pt x="132" y="200"/>
                  </a:lnTo>
                  <a:lnTo>
                    <a:pt x="123" y="197"/>
                  </a:lnTo>
                  <a:lnTo>
                    <a:pt x="110" y="193"/>
                  </a:lnTo>
                  <a:lnTo>
                    <a:pt x="98" y="190"/>
                  </a:lnTo>
                  <a:lnTo>
                    <a:pt x="85" y="187"/>
                  </a:lnTo>
                  <a:lnTo>
                    <a:pt x="69" y="182"/>
                  </a:lnTo>
                  <a:lnTo>
                    <a:pt x="55" y="178"/>
                  </a:lnTo>
                  <a:lnTo>
                    <a:pt x="43" y="171"/>
                  </a:lnTo>
                  <a:lnTo>
                    <a:pt x="36" y="168"/>
                  </a:lnTo>
                  <a:lnTo>
                    <a:pt x="30" y="164"/>
                  </a:lnTo>
                  <a:lnTo>
                    <a:pt x="26" y="159"/>
                  </a:lnTo>
                  <a:lnTo>
                    <a:pt x="21" y="155"/>
                  </a:lnTo>
                  <a:lnTo>
                    <a:pt x="16" y="150"/>
                  </a:lnTo>
                  <a:lnTo>
                    <a:pt x="13" y="144"/>
                  </a:lnTo>
                  <a:lnTo>
                    <a:pt x="10" y="137"/>
                  </a:lnTo>
                  <a:lnTo>
                    <a:pt x="6" y="131"/>
                  </a:lnTo>
                  <a:lnTo>
                    <a:pt x="4" y="123"/>
                  </a:lnTo>
                  <a:lnTo>
                    <a:pt x="3" y="115"/>
                  </a:lnTo>
                  <a:lnTo>
                    <a:pt x="2" y="107"/>
                  </a:lnTo>
                  <a:lnTo>
                    <a:pt x="2" y="98"/>
                  </a:lnTo>
                  <a:lnTo>
                    <a:pt x="2" y="89"/>
                  </a:lnTo>
                  <a:lnTo>
                    <a:pt x="3" y="80"/>
                  </a:lnTo>
                  <a:lnTo>
                    <a:pt x="5" y="71"/>
                  </a:lnTo>
                  <a:lnTo>
                    <a:pt x="8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3" y="41"/>
                  </a:lnTo>
                  <a:lnTo>
                    <a:pt x="29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2" y="19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9"/>
                  </a:lnTo>
                  <a:lnTo>
                    <a:pt x="101" y="8"/>
                  </a:lnTo>
                  <a:lnTo>
                    <a:pt x="113" y="9"/>
                  </a:lnTo>
                  <a:lnTo>
                    <a:pt x="125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7"/>
                  </a:lnTo>
                  <a:lnTo>
                    <a:pt x="168" y="20"/>
                  </a:lnTo>
                  <a:lnTo>
                    <a:pt x="179" y="24"/>
                  </a:lnTo>
                  <a:lnTo>
                    <a:pt x="188" y="29"/>
                  </a:lnTo>
                  <a:lnTo>
                    <a:pt x="188" y="78"/>
                  </a:lnTo>
                  <a:lnTo>
                    <a:pt x="185" y="78"/>
                  </a:lnTo>
                  <a:lnTo>
                    <a:pt x="178" y="71"/>
                  </a:lnTo>
                  <a:lnTo>
                    <a:pt x="169" y="66"/>
                  </a:lnTo>
                  <a:lnTo>
                    <a:pt x="159" y="59"/>
                  </a:lnTo>
                  <a:lnTo>
                    <a:pt x="149" y="55"/>
                  </a:lnTo>
                  <a:lnTo>
                    <a:pt x="138" y="49"/>
                  </a:lnTo>
                  <a:lnTo>
                    <a:pt x="127" y="47"/>
                  </a:lnTo>
                  <a:lnTo>
                    <a:pt x="115" y="45"/>
                  </a:lnTo>
                  <a:lnTo>
                    <a:pt x="103" y="44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2"/>
                  </a:lnTo>
                  <a:lnTo>
                    <a:pt x="59" y="58"/>
                  </a:lnTo>
                  <a:lnTo>
                    <a:pt x="56" y="62"/>
                  </a:lnTo>
                  <a:lnTo>
                    <a:pt x="51" y="65"/>
                  </a:lnTo>
                  <a:lnTo>
                    <a:pt x="49" y="69"/>
                  </a:lnTo>
                  <a:lnTo>
                    <a:pt x="47" y="74"/>
                  </a:lnTo>
                  <a:lnTo>
                    <a:pt x="45" y="78"/>
                  </a:lnTo>
                  <a:lnTo>
                    <a:pt x="44" y="84"/>
                  </a:lnTo>
                  <a:lnTo>
                    <a:pt x="43" y="88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1"/>
                  </a:lnTo>
                  <a:lnTo>
                    <a:pt x="48" y="119"/>
                  </a:lnTo>
                  <a:lnTo>
                    <a:pt x="52" y="125"/>
                  </a:lnTo>
                  <a:lnTo>
                    <a:pt x="58" y="131"/>
                  </a:lnTo>
                  <a:lnTo>
                    <a:pt x="65" y="135"/>
                  </a:lnTo>
                  <a:lnTo>
                    <a:pt x="72" y="140"/>
                  </a:lnTo>
                  <a:lnTo>
                    <a:pt x="81" y="143"/>
                  </a:lnTo>
                  <a:lnTo>
                    <a:pt x="94" y="146"/>
                  </a:lnTo>
                  <a:lnTo>
                    <a:pt x="111" y="151"/>
                  </a:lnTo>
                  <a:lnTo>
                    <a:pt x="127" y="155"/>
                  </a:lnTo>
                  <a:lnTo>
                    <a:pt x="141" y="159"/>
                  </a:lnTo>
                  <a:lnTo>
                    <a:pt x="155" y="165"/>
                  </a:lnTo>
                  <a:lnTo>
                    <a:pt x="167" y="171"/>
                  </a:lnTo>
                  <a:lnTo>
                    <a:pt x="172" y="176"/>
                  </a:lnTo>
                  <a:lnTo>
                    <a:pt x="178" y="179"/>
                  </a:lnTo>
                  <a:lnTo>
                    <a:pt x="181" y="185"/>
                  </a:lnTo>
                  <a:lnTo>
                    <a:pt x="185" y="189"/>
                  </a:lnTo>
                  <a:lnTo>
                    <a:pt x="192" y="200"/>
                  </a:lnTo>
                  <a:lnTo>
                    <a:pt x="195" y="211"/>
                  </a:lnTo>
                  <a:lnTo>
                    <a:pt x="199" y="224"/>
                  </a:lnTo>
                  <a:lnTo>
                    <a:pt x="200" y="239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5" y="266"/>
                  </a:lnTo>
                  <a:lnTo>
                    <a:pt x="192" y="275"/>
                  </a:lnTo>
                  <a:lnTo>
                    <a:pt x="189" y="284"/>
                  </a:lnTo>
                  <a:lnTo>
                    <a:pt x="184" y="291"/>
                  </a:lnTo>
                  <a:lnTo>
                    <a:pt x="179" y="299"/>
                  </a:lnTo>
                  <a:lnTo>
                    <a:pt x="172" y="306"/>
                  </a:lnTo>
                  <a:lnTo>
                    <a:pt x="166" y="311"/>
                  </a:lnTo>
                  <a:lnTo>
                    <a:pt x="158" y="318"/>
                  </a:lnTo>
                  <a:lnTo>
                    <a:pt x="149" y="322"/>
                  </a:lnTo>
                  <a:lnTo>
                    <a:pt x="140" y="326"/>
                  </a:lnTo>
                  <a:lnTo>
                    <a:pt x="132" y="330"/>
                  </a:lnTo>
                  <a:lnTo>
                    <a:pt x="121" y="332"/>
                  </a:lnTo>
                  <a:lnTo>
                    <a:pt x="108" y="333"/>
                  </a:lnTo>
                  <a:lnTo>
                    <a:pt x="96" y="333"/>
                  </a:lnTo>
                  <a:close/>
                  <a:moveTo>
                    <a:pt x="444" y="210"/>
                  </a:moveTo>
                  <a:lnTo>
                    <a:pt x="443" y="224"/>
                  </a:lnTo>
                  <a:lnTo>
                    <a:pt x="442" y="239"/>
                  </a:lnTo>
                  <a:lnTo>
                    <a:pt x="439" y="251"/>
                  </a:lnTo>
                  <a:lnTo>
                    <a:pt x="437" y="263"/>
                  </a:lnTo>
                  <a:lnTo>
                    <a:pt x="433" y="274"/>
                  </a:lnTo>
                  <a:lnTo>
                    <a:pt x="428" y="285"/>
                  </a:lnTo>
                  <a:lnTo>
                    <a:pt x="423" y="293"/>
                  </a:lnTo>
                  <a:lnTo>
                    <a:pt x="416" y="302"/>
                  </a:lnTo>
                  <a:lnTo>
                    <a:pt x="410" y="310"/>
                  </a:lnTo>
                  <a:lnTo>
                    <a:pt x="402" y="317"/>
                  </a:lnTo>
                  <a:lnTo>
                    <a:pt x="394" y="322"/>
                  </a:lnTo>
                  <a:lnTo>
                    <a:pt x="385" y="326"/>
                  </a:lnTo>
                  <a:lnTo>
                    <a:pt x="377" y="330"/>
                  </a:lnTo>
                  <a:lnTo>
                    <a:pt x="367" y="332"/>
                  </a:lnTo>
                  <a:lnTo>
                    <a:pt x="356" y="334"/>
                  </a:lnTo>
                  <a:lnTo>
                    <a:pt x="345" y="334"/>
                  </a:lnTo>
                  <a:lnTo>
                    <a:pt x="334" y="334"/>
                  </a:lnTo>
                  <a:lnTo>
                    <a:pt x="324" y="332"/>
                  </a:lnTo>
                  <a:lnTo>
                    <a:pt x="314" y="330"/>
                  </a:lnTo>
                  <a:lnTo>
                    <a:pt x="304" y="326"/>
                  </a:lnTo>
                  <a:lnTo>
                    <a:pt x="295" y="321"/>
                  </a:lnTo>
                  <a:lnTo>
                    <a:pt x="288" y="315"/>
                  </a:lnTo>
                  <a:lnTo>
                    <a:pt x="280" y="309"/>
                  </a:lnTo>
                  <a:lnTo>
                    <a:pt x="273" y="301"/>
                  </a:lnTo>
                  <a:lnTo>
                    <a:pt x="267" y="292"/>
                  </a:lnTo>
                  <a:lnTo>
                    <a:pt x="261" y="283"/>
                  </a:lnTo>
                  <a:lnTo>
                    <a:pt x="257" y="273"/>
                  </a:lnTo>
                  <a:lnTo>
                    <a:pt x="254" y="262"/>
                  </a:lnTo>
                  <a:lnTo>
                    <a:pt x="250" y="250"/>
                  </a:lnTo>
                  <a:lnTo>
                    <a:pt x="248" y="237"/>
                  </a:lnTo>
                  <a:lnTo>
                    <a:pt x="247" y="224"/>
                  </a:lnTo>
                  <a:lnTo>
                    <a:pt x="247" y="210"/>
                  </a:lnTo>
                  <a:lnTo>
                    <a:pt x="247" y="196"/>
                  </a:lnTo>
                  <a:lnTo>
                    <a:pt x="248" y="182"/>
                  </a:lnTo>
                  <a:lnTo>
                    <a:pt x="250" y="169"/>
                  </a:lnTo>
                  <a:lnTo>
                    <a:pt x="254" y="158"/>
                  </a:lnTo>
                  <a:lnTo>
                    <a:pt x="257" y="146"/>
                  </a:lnTo>
                  <a:lnTo>
                    <a:pt x="262" y="136"/>
                  </a:lnTo>
                  <a:lnTo>
                    <a:pt x="268" y="128"/>
                  </a:lnTo>
                  <a:lnTo>
                    <a:pt x="273" y="119"/>
                  </a:lnTo>
                  <a:lnTo>
                    <a:pt x="281" y="111"/>
                  </a:lnTo>
                  <a:lnTo>
                    <a:pt x="289" y="104"/>
                  </a:lnTo>
                  <a:lnTo>
                    <a:pt x="296" y="99"/>
                  </a:lnTo>
                  <a:lnTo>
                    <a:pt x="305" y="93"/>
                  </a:lnTo>
                  <a:lnTo>
                    <a:pt x="314" y="90"/>
                  </a:lnTo>
                  <a:lnTo>
                    <a:pt x="324" y="88"/>
                  </a:lnTo>
                  <a:lnTo>
                    <a:pt x="335" y="87"/>
                  </a:lnTo>
                  <a:lnTo>
                    <a:pt x="345" y="86"/>
                  </a:lnTo>
                  <a:lnTo>
                    <a:pt x="356" y="87"/>
                  </a:lnTo>
                  <a:lnTo>
                    <a:pt x="367" y="88"/>
                  </a:lnTo>
                  <a:lnTo>
                    <a:pt x="377" y="90"/>
                  </a:lnTo>
                  <a:lnTo>
                    <a:pt x="385" y="93"/>
                  </a:lnTo>
                  <a:lnTo>
                    <a:pt x="394" y="99"/>
                  </a:lnTo>
                  <a:lnTo>
                    <a:pt x="402" y="104"/>
                  </a:lnTo>
                  <a:lnTo>
                    <a:pt x="410" y="111"/>
                  </a:lnTo>
                  <a:lnTo>
                    <a:pt x="416" y="119"/>
                  </a:lnTo>
                  <a:lnTo>
                    <a:pt x="423" y="126"/>
                  </a:lnTo>
                  <a:lnTo>
                    <a:pt x="428" y="136"/>
                  </a:lnTo>
                  <a:lnTo>
                    <a:pt x="433" y="146"/>
                  </a:lnTo>
                  <a:lnTo>
                    <a:pt x="437" y="157"/>
                  </a:lnTo>
                  <a:lnTo>
                    <a:pt x="439" y="169"/>
                  </a:lnTo>
                  <a:lnTo>
                    <a:pt x="442" y="182"/>
                  </a:lnTo>
                  <a:lnTo>
                    <a:pt x="443" y="196"/>
                  </a:lnTo>
                  <a:lnTo>
                    <a:pt x="444" y="210"/>
                  </a:lnTo>
                  <a:close/>
                  <a:moveTo>
                    <a:pt x="405" y="210"/>
                  </a:moveTo>
                  <a:lnTo>
                    <a:pt x="405" y="199"/>
                  </a:lnTo>
                  <a:lnTo>
                    <a:pt x="404" y="189"/>
                  </a:lnTo>
                  <a:lnTo>
                    <a:pt x="403" y="179"/>
                  </a:lnTo>
                  <a:lnTo>
                    <a:pt x="401" y="170"/>
                  </a:lnTo>
                  <a:lnTo>
                    <a:pt x="399" y="163"/>
                  </a:lnTo>
                  <a:lnTo>
                    <a:pt x="396" y="155"/>
                  </a:lnTo>
                  <a:lnTo>
                    <a:pt x="393" y="148"/>
                  </a:lnTo>
                  <a:lnTo>
                    <a:pt x="390" y="142"/>
                  </a:lnTo>
                  <a:lnTo>
                    <a:pt x="385" y="137"/>
                  </a:lnTo>
                  <a:lnTo>
                    <a:pt x="381" y="133"/>
                  </a:lnTo>
                  <a:lnTo>
                    <a:pt x="376" y="129"/>
                  </a:lnTo>
                  <a:lnTo>
                    <a:pt x="371" y="125"/>
                  </a:lnTo>
                  <a:lnTo>
                    <a:pt x="365" y="123"/>
                  </a:lnTo>
                  <a:lnTo>
                    <a:pt x="359" y="121"/>
                  </a:lnTo>
                  <a:lnTo>
                    <a:pt x="353" y="120"/>
                  </a:lnTo>
                  <a:lnTo>
                    <a:pt x="345" y="120"/>
                  </a:lnTo>
                  <a:lnTo>
                    <a:pt x="338" y="120"/>
                  </a:lnTo>
                  <a:lnTo>
                    <a:pt x="332" y="121"/>
                  </a:lnTo>
                  <a:lnTo>
                    <a:pt x="325" y="123"/>
                  </a:lnTo>
                  <a:lnTo>
                    <a:pt x="320" y="125"/>
                  </a:lnTo>
                  <a:lnTo>
                    <a:pt x="314" y="129"/>
                  </a:lnTo>
                  <a:lnTo>
                    <a:pt x="310" y="133"/>
                  </a:lnTo>
                  <a:lnTo>
                    <a:pt x="305" y="137"/>
                  </a:lnTo>
                  <a:lnTo>
                    <a:pt x="301" y="142"/>
                  </a:lnTo>
                  <a:lnTo>
                    <a:pt x="296" y="148"/>
                  </a:lnTo>
                  <a:lnTo>
                    <a:pt x="294" y="155"/>
                  </a:lnTo>
                  <a:lnTo>
                    <a:pt x="291" y="163"/>
                  </a:lnTo>
                  <a:lnTo>
                    <a:pt x="289" y="170"/>
                  </a:lnTo>
                  <a:lnTo>
                    <a:pt x="288" y="179"/>
                  </a:lnTo>
                  <a:lnTo>
                    <a:pt x="285" y="189"/>
                  </a:lnTo>
                  <a:lnTo>
                    <a:pt x="285" y="199"/>
                  </a:lnTo>
                  <a:lnTo>
                    <a:pt x="284" y="210"/>
                  </a:lnTo>
                  <a:lnTo>
                    <a:pt x="285" y="221"/>
                  </a:lnTo>
                  <a:lnTo>
                    <a:pt x="285" y="231"/>
                  </a:lnTo>
                  <a:lnTo>
                    <a:pt x="288" y="241"/>
                  </a:lnTo>
                  <a:lnTo>
                    <a:pt x="289" y="250"/>
                  </a:lnTo>
                  <a:lnTo>
                    <a:pt x="291" y="257"/>
                  </a:lnTo>
                  <a:lnTo>
                    <a:pt x="294" y="265"/>
                  </a:lnTo>
                  <a:lnTo>
                    <a:pt x="296" y="272"/>
                  </a:lnTo>
                  <a:lnTo>
                    <a:pt x="301" y="277"/>
                  </a:lnTo>
                  <a:lnTo>
                    <a:pt x="305" y="283"/>
                  </a:lnTo>
                  <a:lnTo>
                    <a:pt x="310" y="287"/>
                  </a:lnTo>
                  <a:lnTo>
                    <a:pt x="314" y="291"/>
                  </a:lnTo>
                  <a:lnTo>
                    <a:pt x="320" y="295"/>
                  </a:lnTo>
                  <a:lnTo>
                    <a:pt x="325" y="297"/>
                  </a:lnTo>
                  <a:lnTo>
                    <a:pt x="332" y="299"/>
                  </a:lnTo>
                  <a:lnTo>
                    <a:pt x="338" y="300"/>
                  </a:lnTo>
                  <a:lnTo>
                    <a:pt x="345" y="300"/>
                  </a:lnTo>
                  <a:lnTo>
                    <a:pt x="353" y="300"/>
                  </a:lnTo>
                  <a:lnTo>
                    <a:pt x="359" y="299"/>
                  </a:lnTo>
                  <a:lnTo>
                    <a:pt x="365" y="297"/>
                  </a:lnTo>
                  <a:lnTo>
                    <a:pt x="371" y="295"/>
                  </a:lnTo>
                  <a:lnTo>
                    <a:pt x="376" y="291"/>
                  </a:lnTo>
                  <a:lnTo>
                    <a:pt x="381" y="288"/>
                  </a:lnTo>
                  <a:lnTo>
                    <a:pt x="385" y="283"/>
                  </a:lnTo>
                  <a:lnTo>
                    <a:pt x="390" y="278"/>
                  </a:lnTo>
                  <a:lnTo>
                    <a:pt x="393" y="272"/>
                  </a:lnTo>
                  <a:lnTo>
                    <a:pt x="396" y="265"/>
                  </a:lnTo>
                  <a:lnTo>
                    <a:pt x="399" y="257"/>
                  </a:lnTo>
                  <a:lnTo>
                    <a:pt x="401" y="250"/>
                  </a:lnTo>
                  <a:lnTo>
                    <a:pt x="403" y="241"/>
                  </a:lnTo>
                  <a:lnTo>
                    <a:pt x="404" y="231"/>
                  </a:lnTo>
                  <a:lnTo>
                    <a:pt x="405" y="221"/>
                  </a:lnTo>
                  <a:lnTo>
                    <a:pt x="405" y="210"/>
                  </a:lnTo>
                  <a:close/>
                  <a:moveTo>
                    <a:pt x="679" y="328"/>
                  </a:moveTo>
                  <a:lnTo>
                    <a:pt x="642" y="328"/>
                  </a:lnTo>
                  <a:lnTo>
                    <a:pt x="642" y="301"/>
                  </a:lnTo>
                  <a:lnTo>
                    <a:pt x="633" y="309"/>
                  </a:lnTo>
                  <a:lnTo>
                    <a:pt x="625" y="315"/>
                  </a:lnTo>
                  <a:lnTo>
                    <a:pt x="616" y="321"/>
                  </a:lnTo>
                  <a:lnTo>
                    <a:pt x="609" y="326"/>
                  </a:lnTo>
                  <a:lnTo>
                    <a:pt x="601" y="330"/>
                  </a:lnTo>
                  <a:lnTo>
                    <a:pt x="592" y="332"/>
                  </a:lnTo>
                  <a:lnTo>
                    <a:pt x="583" y="334"/>
                  </a:lnTo>
                  <a:lnTo>
                    <a:pt x="575" y="334"/>
                  </a:lnTo>
                  <a:lnTo>
                    <a:pt x="567" y="334"/>
                  </a:lnTo>
                  <a:lnTo>
                    <a:pt x="560" y="333"/>
                  </a:lnTo>
                  <a:lnTo>
                    <a:pt x="554" y="332"/>
                  </a:lnTo>
                  <a:lnTo>
                    <a:pt x="547" y="330"/>
                  </a:lnTo>
                  <a:lnTo>
                    <a:pt x="542" y="326"/>
                  </a:lnTo>
                  <a:lnTo>
                    <a:pt x="535" y="323"/>
                  </a:lnTo>
                  <a:lnTo>
                    <a:pt x="531" y="319"/>
                  </a:lnTo>
                  <a:lnTo>
                    <a:pt x="525" y="313"/>
                  </a:lnTo>
                  <a:lnTo>
                    <a:pt x="521" y="308"/>
                  </a:lnTo>
                  <a:lnTo>
                    <a:pt x="516" y="301"/>
                  </a:lnTo>
                  <a:lnTo>
                    <a:pt x="513" y="293"/>
                  </a:lnTo>
                  <a:lnTo>
                    <a:pt x="511" y="286"/>
                  </a:lnTo>
                  <a:lnTo>
                    <a:pt x="509" y="277"/>
                  </a:lnTo>
                  <a:lnTo>
                    <a:pt x="506" y="267"/>
                  </a:lnTo>
                  <a:lnTo>
                    <a:pt x="505" y="257"/>
                  </a:lnTo>
                  <a:lnTo>
                    <a:pt x="505" y="245"/>
                  </a:lnTo>
                  <a:lnTo>
                    <a:pt x="505" y="92"/>
                  </a:lnTo>
                  <a:lnTo>
                    <a:pt x="543" y="92"/>
                  </a:lnTo>
                  <a:lnTo>
                    <a:pt x="543" y="226"/>
                  </a:lnTo>
                  <a:lnTo>
                    <a:pt x="543" y="244"/>
                  </a:lnTo>
                  <a:lnTo>
                    <a:pt x="544" y="257"/>
                  </a:lnTo>
                  <a:lnTo>
                    <a:pt x="546" y="269"/>
                  </a:lnTo>
                  <a:lnTo>
                    <a:pt x="549" y="279"/>
                  </a:lnTo>
                  <a:lnTo>
                    <a:pt x="551" y="284"/>
                  </a:lnTo>
                  <a:lnTo>
                    <a:pt x="555" y="287"/>
                  </a:lnTo>
                  <a:lnTo>
                    <a:pt x="558" y="290"/>
                  </a:lnTo>
                  <a:lnTo>
                    <a:pt x="561" y="292"/>
                  </a:lnTo>
                  <a:lnTo>
                    <a:pt x="566" y="295"/>
                  </a:lnTo>
                  <a:lnTo>
                    <a:pt x="571" y="296"/>
                  </a:lnTo>
                  <a:lnTo>
                    <a:pt x="577" y="297"/>
                  </a:lnTo>
                  <a:lnTo>
                    <a:pt x="584" y="297"/>
                  </a:lnTo>
                  <a:lnTo>
                    <a:pt x="591" y="296"/>
                  </a:lnTo>
                  <a:lnTo>
                    <a:pt x="599" y="295"/>
                  </a:lnTo>
                  <a:lnTo>
                    <a:pt x="605" y="292"/>
                  </a:lnTo>
                  <a:lnTo>
                    <a:pt x="613" y="288"/>
                  </a:lnTo>
                  <a:lnTo>
                    <a:pt x="621" y="284"/>
                  </a:lnTo>
                  <a:lnTo>
                    <a:pt x="628" y="279"/>
                  </a:lnTo>
                  <a:lnTo>
                    <a:pt x="635" y="274"/>
                  </a:lnTo>
                  <a:lnTo>
                    <a:pt x="642" y="268"/>
                  </a:lnTo>
                  <a:lnTo>
                    <a:pt x="642" y="92"/>
                  </a:lnTo>
                  <a:lnTo>
                    <a:pt x="679" y="92"/>
                  </a:lnTo>
                  <a:lnTo>
                    <a:pt x="679" y="328"/>
                  </a:lnTo>
                  <a:close/>
                  <a:moveTo>
                    <a:pt x="824" y="332"/>
                  </a:moveTo>
                  <a:lnTo>
                    <a:pt x="816" y="332"/>
                  </a:lnTo>
                  <a:lnTo>
                    <a:pt x="810" y="331"/>
                  </a:lnTo>
                  <a:lnTo>
                    <a:pt x="803" y="330"/>
                  </a:lnTo>
                  <a:lnTo>
                    <a:pt x="797" y="328"/>
                  </a:lnTo>
                  <a:lnTo>
                    <a:pt x="791" y="325"/>
                  </a:lnTo>
                  <a:lnTo>
                    <a:pt x="786" y="322"/>
                  </a:lnTo>
                  <a:lnTo>
                    <a:pt x="781" y="319"/>
                  </a:lnTo>
                  <a:lnTo>
                    <a:pt x="777" y="314"/>
                  </a:lnTo>
                  <a:lnTo>
                    <a:pt x="772" y="309"/>
                  </a:lnTo>
                  <a:lnTo>
                    <a:pt x="769" y="303"/>
                  </a:lnTo>
                  <a:lnTo>
                    <a:pt x="766" y="297"/>
                  </a:lnTo>
                  <a:lnTo>
                    <a:pt x="764" y="290"/>
                  </a:lnTo>
                  <a:lnTo>
                    <a:pt x="762" y="283"/>
                  </a:lnTo>
                  <a:lnTo>
                    <a:pt x="760" y="275"/>
                  </a:lnTo>
                  <a:lnTo>
                    <a:pt x="760" y="265"/>
                  </a:lnTo>
                  <a:lnTo>
                    <a:pt x="759" y="256"/>
                  </a:lnTo>
                  <a:lnTo>
                    <a:pt x="759" y="125"/>
                  </a:lnTo>
                  <a:lnTo>
                    <a:pt x="735" y="125"/>
                  </a:lnTo>
                  <a:lnTo>
                    <a:pt x="735" y="92"/>
                  </a:lnTo>
                  <a:lnTo>
                    <a:pt x="759" y="92"/>
                  </a:lnTo>
                  <a:lnTo>
                    <a:pt x="759" y="24"/>
                  </a:lnTo>
                  <a:lnTo>
                    <a:pt x="797" y="24"/>
                  </a:lnTo>
                  <a:lnTo>
                    <a:pt x="797" y="92"/>
                  </a:lnTo>
                  <a:lnTo>
                    <a:pt x="865" y="92"/>
                  </a:lnTo>
                  <a:lnTo>
                    <a:pt x="865" y="125"/>
                  </a:lnTo>
                  <a:lnTo>
                    <a:pt x="797" y="125"/>
                  </a:lnTo>
                  <a:lnTo>
                    <a:pt x="797" y="237"/>
                  </a:lnTo>
                  <a:lnTo>
                    <a:pt x="797" y="253"/>
                  </a:lnTo>
                  <a:lnTo>
                    <a:pt x="798" y="265"/>
                  </a:lnTo>
                  <a:lnTo>
                    <a:pt x="799" y="274"/>
                  </a:lnTo>
                  <a:lnTo>
                    <a:pt x="802" y="283"/>
                  </a:lnTo>
                  <a:lnTo>
                    <a:pt x="804" y="287"/>
                  </a:lnTo>
                  <a:lnTo>
                    <a:pt x="806" y="289"/>
                  </a:lnTo>
                  <a:lnTo>
                    <a:pt x="810" y="292"/>
                  </a:lnTo>
                  <a:lnTo>
                    <a:pt x="813" y="293"/>
                  </a:lnTo>
                  <a:lnTo>
                    <a:pt x="816" y="296"/>
                  </a:lnTo>
                  <a:lnTo>
                    <a:pt x="822" y="297"/>
                  </a:lnTo>
                  <a:lnTo>
                    <a:pt x="827" y="298"/>
                  </a:lnTo>
                  <a:lnTo>
                    <a:pt x="833" y="298"/>
                  </a:lnTo>
                  <a:lnTo>
                    <a:pt x="842" y="297"/>
                  </a:lnTo>
                  <a:lnTo>
                    <a:pt x="850" y="295"/>
                  </a:lnTo>
                  <a:lnTo>
                    <a:pt x="858" y="292"/>
                  </a:lnTo>
                  <a:lnTo>
                    <a:pt x="862" y="290"/>
                  </a:lnTo>
                  <a:lnTo>
                    <a:pt x="865" y="290"/>
                  </a:lnTo>
                  <a:lnTo>
                    <a:pt x="865" y="325"/>
                  </a:lnTo>
                  <a:lnTo>
                    <a:pt x="855" y="329"/>
                  </a:lnTo>
                  <a:lnTo>
                    <a:pt x="844" y="331"/>
                  </a:lnTo>
                  <a:lnTo>
                    <a:pt x="834" y="332"/>
                  </a:lnTo>
                  <a:lnTo>
                    <a:pt x="824" y="332"/>
                  </a:lnTo>
                  <a:close/>
                  <a:moveTo>
                    <a:pt x="1091" y="328"/>
                  </a:moveTo>
                  <a:lnTo>
                    <a:pt x="1054" y="328"/>
                  </a:lnTo>
                  <a:lnTo>
                    <a:pt x="1054" y="193"/>
                  </a:lnTo>
                  <a:lnTo>
                    <a:pt x="1054" y="178"/>
                  </a:lnTo>
                  <a:lnTo>
                    <a:pt x="1053" y="164"/>
                  </a:lnTo>
                  <a:lnTo>
                    <a:pt x="1050" y="151"/>
                  </a:lnTo>
                  <a:lnTo>
                    <a:pt x="1047" y="141"/>
                  </a:lnTo>
                  <a:lnTo>
                    <a:pt x="1044" y="136"/>
                  </a:lnTo>
                  <a:lnTo>
                    <a:pt x="1042" y="133"/>
                  </a:lnTo>
                  <a:lnTo>
                    <a:pt x="1037" y="131"/>
                  </a:lnTo>
                  <a:lnTo>
                    <a:pt x="1034" y="128"/>
                  </a:lnTo>
                  <a:lnTo>
                    <a:pt x="1030" y="126"/>
                  </a:lnTo>
                  <a:lnTo>
                    <a:pt x="1024" y="124"/>
                  </a:lnTo>
                  <a:lnTo>
                    <a:pt x="1019" y="124"/>
                  </a:lnTo>
                  <a:lnTo>
                    <a:pt x="1012" y="123"/>
                  </a:lnTo>
                  <a:lnTo>
                    <a:pt x="1005" y="124"/>
                  </a:lnTo>
                  <a:lnTo>
                    <a:pt x="998" y="125"/>
                  </a:lnTo>
                  <a:lnTo>
                    <a:pt x="991" y="128"/>
                  </a:lnTo>
                  <a:lnTo>
                    <a:pt x="983" y="132"/>
                  </a:lnTo>
                  <a:lnTo>
                    <a:pt x="969" y="141"/>
                  </a:lnTo>
                  <a:lnTo>
                    <a:pt x="955" y="152"/>
                  </a:lnTo>
                  <a:lnTo>
                    <a:pt x="955" y="328"/>
                  </a:lnTo>
                  <a:lnTo>
                    <a:pt x="917" y="328"/>
                  </a:lnTo>
                  <a:lnTo>
                    <a:pt x="917" y="0"/>
                  </a:lnTo>
                  <a:lnTo>
                    <a:pt x="955" y="0"/>
                  </a:lnTo>
                  <a:lnTo>
                    <a:pt x="955" y="119"/>
                  </a:lnTo>
                  <a:lnTo>
                    <a:pt x="963" y="111"/>
                  </a:lnTo>
                  <a:lnTo>
                    <a:pt x="971" y="104"/>
                  </a:lnTo>
                  <a:lnTo>
                    <a:pt x="979" y="99"/>
                  </a:lnTo>
                  <a:lnTo>
                    <a:pt x="988" y="95"/>
                  </a:lnTo>
                  <a:lnTo>
                    <a:pt x="995" y="90"/>
                  </a:lnTo>
                  <a:lnTo>
                    <a:pt x="1004" y="88"/>
                  </a:lnTo>
                  <a:lnTo>
                    <a:pt x="1013" y="87"/>
                  </a:lnTo>
                  <a:lnTo>
                    <a:pt x="1022" y="86"/>
                  </a:lnTo>
                  <a:lnTo>
                    <a:pt x="1030" y="86"/>
                  </a:lnTo>
                  <a:lnTo>
                    <a:pt x="1037" y="87"/>
                  </a:lnTo>
                  <a:lnTo>
                    <a:pt x="1044" y="89"/>
                  </a:lnTo>
                  <a:lnTo>
                    <a:pt x="1050" y="91"/>
                  </a:lnTo>
                  <a:lnTo>
                    <a:pt x="1057" y="95"/>
                  </a:lnTo>
                  <a:lnTo>
                    <a:pt x="1063" y="99"/>
                  </a:lnTo>
                  <a:lnTo>
                    <a:pt x="1068" y="103"/>
                  </a:lnTo>
                  <a:lnTo>
                    <a:pt x="1072" y="109"/>
                  </a:lnTo>
                  <a:lnTo>
                    <a:pt x="1077" y="114"/>
                  </a:lnTo>
                  <a:lnTo>
                    <a:pt x="1080" y="121"/>
                  </a:lnTo>
                  <a:lnTo>
                    <a:pt x="1083" y="129"/>
                  </a:lnTo>
                  <a:lnTo>
                    <a:pt x="1087" y="136"/>
                  </a:lnTo>
                  <a:lnTo>
                    <a:pt x="1088" y="145"/>
                  </a:lnTo>
                  <a:lnTo>
                    <a:pt x="1090" y="155"/>
                  </a:lnTo>
                  <a:lnTo>
                    <a:pt x="1090" y="165"/>
                  </a:lnTo>
                  <a:lnTo>
                    <a:pt x="1091" y="175"/>
                  </a:lnTo>
                  <a:lnTo>
                    <a:pt x="1091" y="328"/>
                  </a:lnTo>
                  <a:close/>
                  <a:moveTo>
                    <a:pt x="1433" y="92"/>
                  </a:moveTo>
                  <a:lnTo>
                    <a:pt x="1377" y="328"/>
                  </a:lnTo>
                  <a:lnTo>
                    <a:pt x="1343" y="328"/>
                  </a:lnTo>
                  <a:lnTo>
                    <a:pt x="1289" y="146"/>
                  </a:lnTo>
                  <a:lnTo>
                    <a:pt x="1236" y="328"/>
                  </a:lnTo>
                  <a:lnTo>
                    <a:pt x="1202" y="328"/>
                  </a:lnTo>
                  <a:lnTo>
                    <a:pt x="1145" y="92"/>
                  </a:lnTo>
                  <a:lnTo>
                    <a:pt x="1183" y="92"/>
                  </a:lnTo>
                  <a:lnTo>
                    <a:pt x="1223" y="275"/>
                  </a:lnTo>
                  <a:lnTo>
                    <a:pt x="1275" y="92"/>
                  </a:lnTo>
                  <a:lnTo>
                    <a:pt x="1305" y="92"/>
                  </a:lnTo>
                  <a:lnTo>
                    <a:pt x="1359" y="275"/>
                  </a:lnTo>
                  <a:lnTo>
                    <a:pt x="1396" y="92"/>
                  </a:lnTo>
                  <a:lnTo>
                    <a:pt x="1433" y="92"/>
                  </a:lnTo>
                  <a:close/>
                  <a:moveTo>
                    <a:pt x="1587" y="333"/>
                  </a:moveTo>
                  <a:lnTo>
                    <a:pt x="1574" y="333"/>
                  </a:lnTo>
                  <a:lnTo>
                    <a:pt x="1562" y="331"/>
                  </a:lnTo>
                  <a:lnTo>
                    <a:pt x="1551" y="329"/>
                  </a:lnTo>
                  <a:lnTo>
                    <a:pt x="1540" y="325"/>
                  </a:lnTo>
                  <a:lnTo>
                    <a:pt x="1530" y="321"/>
                  </a:lnTo>
                  <a:lnTo>
                    <a:pt x="1521" y="315"/>
                  </a:lnTo>
                  <a:lnTo>
                    <a:pt x="1513" y="309"/>
                  </a:lnTo>
                  <a:lnTo>
                    <a:pt x="1505" y="301"/>
                  </a:lnTo>
                  <a:lnTo>
                    <a:pt x="1498" y="293"/>
                  </a:lnTo>
                  <a:lnTo>
                    <a:pt x="1492" y="284"/>
                  </a:lnTo>
                  <a:lnTo>
                    <a:pt x="1487" y="274"/>
                  </a:lnTo>
                  <a:lnTo>
                    <a:pt x="1484" y="263"/>
                  </a:lnTo>
                  <a:lnTo>
                    <a:pt x="1480" y="252"/>
                  </a:lnTo>
                  <a:lnTo>
                    <a:pt x="1478" y="239"/>
                  </a:lnTo>
                  <a:lnTo>
                    <a:pt x="1477" y="225"/>
                  </a:lnTo>
                  <a:lnTo>
                    <a:pt x="1476" y="211"/>
                  </a:lnTo>
                  <a:lnTo>
                    <a:pt x="1477" y="198"/>
                  </a:lnTo>
                  <a:lnTo>
                    <a:pt x="1478" y="185"/>
                  </a:lnTo>
                  <a:lnTo>
                    <a:pt x="1480" y="171"/>
                  </a:lnTo>
                  <a:lnTo>
                    <a:pt x="1484" y="159"/>
                  </a:lnTo>
                  <a:lnTo>
                    <a:pt x="1487" y="148"/>
                  </a:lnTo>
                  <a:lnTo>
                    <a:pt x="1492" y="139"/>
                  </a:lnTo>
                  <a:lnTo>
                    <a:pt x="1498" y="129"/>
                  </a:lnTo>
                  <a:lnTo>
                    <a:pt x="1504" y="120"/>
                  </a:lnTo>
                  <a:lnTo>
                    <a:pt x="1511" y="112"/>
                  </a:lnTo>
                  <a:lnTo>
                    <a:pt x="1520" y="104"/>
                  </a:lnTo>
                  <a:lnTo>
                    <a:pt x="1527" y="99"/>
                  </a:lnTo>
                  <a:lnTo>
                    <a:pt x="1536" y="95"/>
                  </a:lnTo>
                  <a:lnTo>
                    <a:pt x="1546" y="90"/>
                  </a:lnTo>
                  <a:lnTo>
                    <a:pt x="1556" y="88"/>
                  </a:lnTo>
                  <a:lnTo>
                    <a:pt x="1567" y="87"/>
                  </a:lnTo>
                  <a:lnTo>
                    <a:pt x="1578" y="86"/>
                  </a:lnTo>
                  <a:lnTo>
                    <a:pt x="1588" y="86"/>
                  </a:lnTo>
                  <a:lnTo>
                    <a:pt x="1597" y="87"/>
                  </a:lnTo>
                  <a:lnTo>
                    <a:pt x="1606" y="89"/>
                  </a:lnTo>
                  <a:lnTo>
                    <a:pt x="1614" y="92"/>
                  </a:lnTo>
                  <a:lnTo>
                    <a:pt x="1622" y="96"/>
                  </a:lnTo>
                  <a:lnTo>
                    <a:pt x="1629" y="100"/>
                  </a:lnTo>
                  <a:lnTo>
                    <a:pt x="1635" y="106"/>
                  </a:lnTo>
                  <a:lnTo>
                    <a:pt x="1642" y="112"/>
                  </a:lnTo>
                  <a:lnTo>
                    <a:pt x="1647" y="119"/>
                  </a:lnTo>
                  <a:lnTo>
                    <a:pt x="1653" y="126"/>
                  </a:lnTo>
                  <a:lnTo>
                    <a:pt x="1656" y="135"/>
                  </a:lnTo>
                  <a:lnTo>
                    <a:pt x="1659" y="145"/>
                  </a:lnTo>
                  <a:lnTo>
                    <a:pt x="1663" y="155"/>
                  </a:lnTo>
                  <a:lnTo>
                    <a:pt x="1665" y="167"/>
                  </a:lnTo>
                  <a:lnTo>
                    <a:pt x="1666" y="179"/>
                  </a:lnTo>
                  <a:lnTo>
                    <a:pt x="1666" y="192"/>
                  </a:lnTo>
                  <a:lnTo>
                    <a:pt x="1666" y="214"/>
                  </a:lnTo>
                  <a:lnTo>
                    <a:pt x="1513" y="214"/>
                  </a:lnTo>
                  <a:lnTo>
                    <a:pt x="1514" y="224"/>
                  </a:lnTo>
                  <a:lnTo>
                    <a:pt x="1515" y="233"/>
                  </a:lnTo>
                  <a:lnTo>
                    <a:pt x="1516" y="242"/>
                  </a:lnTo>
                  <a:lnTo>
                    <a:pt x="1519" y="251"/>
                  </a:lnTo>
                  <a:lnTo>
                    <a:pt x="1521" y="258"/>
                  </a:lnTo>
                  <a:lnTo>
                    <a:pt x="1524" y="265"/>
                  </a:lnTo>
                  <a:lnTo>
                    <a:pt x="1529" y="272"/>
                  </a:lnTo>
                  <a:lnTo>
                    <a:pt x="1533" y="277"/>
                  </a:lnTo>
                  <a:lnTo>
                    <a:pt x="1538" y="283"/>
                  </a:lnTo>
                  <a:lnTo>
                    <a:pt x="1544" y="287"/>
                  </a:lnTo>
                  <a:lnTo>
                    <a:pt x="1549" y="290"/>
                  </a:lnTo>
                  <a:lnTo>
                    <a:pt x="1556" y="293"/>
                  </a:lnTo>
                  <a:lnTo>
                    <a:pt x="1563" y="296"/>
                  </a:lnTo>
                  <a:lnTo>
                    <a:pt x="1570" y="298"/>
                  </a:lnTo>
                  <a:lnTo>
                    <a:pt x="1578" y="298"/>
                  </a:lnTo>
                  <a:lnTo>
                    <a:pt x="1587" y="299"/>
                  </a:lnTo>
                  <a:lnTo>
                    <a:pt x="1599" y="298"/>
                  </a:lnTo>
                  <a:lnTo>
                    <a:pt x="1610" y="296"/>
                  </a:lnTo>
                  <a:lnTo>
                    <a:pt x="1622" y="292"/>
                  </a:lnTo>
                  <a:lnTo>
                    <a:pt x="1632" y="288"/>
                  </a:lnTo>
                  <a:lnTo>
                    <a:pt x="1641" y="284"/>
                  </a:lnTo>
                  <a:lnTo>
                    <a:pt x="1648" y="279"/>
                  </a:lnTo>
                  <a:lnTo>
                    <a:pt x="1655" y="275"/>
                  </a:lnTo>
                  <a:lnTo>
                    <a:pt x="1659" y="270"/>
                  </a:lnTo>
                  <a:lnTo>
                    <a:pt x="1662" y="270"/>
                  </a:lnTo>
                  <a:lnTo>
                    <a:pt x="1662" y="313"/>
                  </a:lnTo>
                  <a:lnTo>
                    <a:pt x="1655" y="317"/>
                  </a:lnTo>
                  <a:lnTo>
                    <a:pt x="1646" y="320"/>
                  </a:lnTo>
                  <a:lnTo>
                    <a:pt x="1636" y="324"/>
                  </a:lnTo>
                  <a:lnTo>
                    <a:pt x="1629" y="326"/>
                  </a:lnTo>
                  <a:lnTo>
                    <a:pt x="1619" y="330"/>
                  </a:lnTo>
                  <a:lnTo>
                    <a:pt x="1609" y="332"/>
                  </a:lnTo>
                  <a:lnTo>
                    <a:pt x="1599" y="333"/>
                  </a:lnTo>
                  <a:lnTo>
                    <a:pt x="1587" y="333"/>
                  </a:lnTo>
                  <a:close/>
                  <a:moveTo>
                    <a:pt x="1630" y="184"/>
                  </a:moveTo>
                  <a:lnTo>
                    <a:pt x="1629" y="169"/>
                  </a:lnTo>
                  <a:lnTo>
                    <a:pt x="1626" y="156"/>
                  </a:lnTo>
                  <a:lnTo>
                    <a:pt x="1623" y="145"/>
                  </a:lnTo>
                  <a:lnTo>
                    <a:pt x="1618" y="136"/>
                  </a:lnTo>
                  <a:lnTo>
                    <a:pt x="1614" y="132"/>
                  </a:lnTo>
                  <a:lnTo>
                    <a:pt x="1610" y="129"/>
                  </a:lnTo>
                  <a:lnTo>
                    <a:pt x="1606" y="125"/>
                  </a:lnTo>
                  <a:lnTo>
                    <a:pt x="1601" y="123"/>
                  </a:lnTo>
                  <a:lnTo>
                    <a:pt x="1596" y="121"/>
                  </a:lnTo>
                  <a:lnTo>
                    <a:pt x="1589" y="120"/>
                  </a:lnTo>
                  <a:lnTo>
                    <a:pt x="1582" y="119"/>
                  </a:lnTo>
                  <a:lnTo>
                    <a:pt x="1576" y="119"/>
                  </a:lnTo>
                  <a:lnTo>
                    <a:pt x="1568" y="119"/>
                  </a:lnTo>
                  <a:lnTo>
                    <a:pt x="1562" y="120"/>
                  </a:lnTo>
                  <a:lnTo>
                    <a:pt x="1556" y="121"/>
                  </a:lnTo>
                  <a:lnTo>
                    <a:pt x="1551" y="123"/>
                  </a:lnTo>
                  <a:lnTo>
                    <a:pt x="1545" y="126"/>
                  </a:lnTo>
                  <a:lnTo>
                    <a:pt x="1541" y="129"/>
                  </a:lnTo>
                  <a:lnTo>
                    <a:pt x="1536" y="133"/>
                  </a:lnTo>
                  <a:lnTo>
                    <a:pt x="1532" y="137"/>
                  </a:lnTo>
                  <a:lnTo>
                    <a:pt x="1524" y="147"/>
                  </a:lnTo>
                  <a:lnTo>
                    <a:pt x="1519" y="157"/>
                  </a:lnTo>
                  <a:lnTo>
                    <a:pt x="1515" y="169"/>
                  </a:lnTo>
                  <a:lnTo>
                    <a:pt x="1513" y="184"/>
                  </a:lnTo>
                  <a:lnTo>
                    <a:pt x="1630" y="184"/>
                  </a:lnTo>
                  <a:close/>
                  <a:moveTo>
                    <a:pt x="1788" y="333"/>
                  </a:moveTo>
                  <a:lnTo>
                    <a:pt x="1778" y="333"/>
                  </a:lnTo>
                  <a:lnTo>
                    <a:pt x="1767" y="332"/>
                  </a:lnTo>
                  <a:lnTo>
                    <a:pt x="1757" y="330"/>
                  </a:lnTo>
                  <a:lnTo>
                    <a:pt x="1747" y="328"/>
                  </a:lnTo>
                  <a:lnTo>
                    <a:pt x="1730" y="321"/>
                  </a:lnTo>
                  <a:lnTo>
                    <a:pt x="1715" y="313"/>
                  </a:lnTo>
                  <a:lnTo>
                    <a:pt x="1715" y="269"/>
                  </a:lnTo>
                  <a:lnTo>
                    <a:pt x="1718" y="269"/>
                  </a:lnTo>
                  <a:lnTo>
                    <a:pt x="1722" y="274"/>
                  </a:lnTo>
                  <a:lnTo>
                    <a:pt x="1729" y="278"/>
                  </a:lnTo>
                  <a:lnTo>
                    <a:pt x="1736" y="283"/>
                  </a:lnTo>
                  <a:lnTo>
                    <a:pt x="1745" y="288"/>
                  </a:lnTo>
                  <a:lnTo>
                    <a:pt x="1755" y="292"/>
                  </a:lnTo>
                  <a:lnTo>
                    <a:pt x="1766" y="297"/>
                  </a:lnTo>
                  <a:lnTo>
                    <a:pt x="1778" y="299"/>
                  </a:lnTo>
                  <a:lnTo>
                    <a:pt x="1790" y="300"/>
                  </a:lnTo>
                  <a:lnTo>
                    <a:pt x="1799" y="299"/>
                  </a:lnTo>
                  <a:lnTo>
                    <a:pt x="1809" y="298"/>
                  </a:lnTo>
                  <a:lnTo>
                    <a:pt x="1818" y="296"/>
                  </a:lnTo>
                  <a:lnTo>
                    <a:pt x="1824" y="292"/>
                  </a:lnTo>
                  <a:lnTo>
                    <a:pt x="1830" y="287"/>
                  </a:lnTo>
                  <a:lnTo>
                    <a:pt x="1834" y="281"/>
                  </a:lnTo>
                  <a:lnTo>
                    <a:pt x="1836" y="275"/>
                  </a:lnTo>
                  <a:lnTo>
                    <a:pt x="1836" y="265"/>
                  </a:lnTo>
                  <a:lnTo>
                    <a:pt x="1836" y="258"/>
                  </a:lnTo>
                  <a:lnTo>
                    <a:pt x="1835" y="253"/>
                  </a:lnTo>
                  <a:lnTo>
                    <a:pt x="1833" y="248"/>
                  </a:lnTo>
                  <a:lnTo>
                    <a:pt x="1830" y="244"/>
                  </a:lnTo>
                  <a:lnTo>
                    <a:pt x="1825" y="241"/>
                  </a:lnTo>
                  <a:lnTo>
                    <a:pt x="1820" y="237"/>
                  </a:lnTo>
                  <a:lnTo>
                    <a:pt x="1812" y="234"/>
                  </a:lnTo>
                  <a:lnTo>
                    <a:pt x="1804" y="232"/>
                  </a:lnTo>
                  <a:lnTo>
                    <a:pt x="1796" y="230"/>
                  </a:lnTo>
                  <a:lnTo>
                    <a:pt x="1786" y="228"/>
                  </a:lnTo>
                  <a:lnTo>
                    <a:pt x="1775" y="225"/>
                  </a:lnTo>
                  <a:lnTo>
                    <a:pt x="1765" y="222"/>
                  </a:lnTo>
                  <a:lnTo>
                    <a:pt x="1753" y="218"/>
                  </a:lnTo>
                  <a:lnTo>
                    <a:pt x="1743" y="212"/>
                  </a:lnTo>
                  <a:lnTo>
                    <a:pt x="1734" y="206"/>
                  </a:lnTo>
                  <a:lnTo>
                    <a:pt x="1728" y="198"/>
                  </a:lnTo>
                  <a:lnTo>
                    <a:pt x="1723" y="189"/>
                  </a:lnTo>
                  <a:lnTo>
                    <a:pt x="1719" y="180"/>
                  </a:lnTo>
                  <a:lnTo>
                    <a:pt x="1717" y="169"/>
                  </a:lnTo>
                  <a:lnTo>
                    <a:pt x="1717" y="158"/>
                  </a:lnTo>
                  <a:lnTo>
                    <a:pt x="1717" y="151"/>
                  </a:lnTo>
                  <a:lnTo>
                    <a:pt x="1718" y="143"/>
                  </a:lnTo>
                  <a:lnTo>
                    <a:pt x="1720" y="136"/>
                  </a:lnTo>
                  <a:lnTo>
                    <a:pt x="1722" y="130"/>
                  </a:lnTo>
                  <a:lnTo>
                    <a:pt x="1725" y="123"/>
                  </a:lnTo>
                  <a:lnTo>
                    <a:pt x="1729" y="118"/>
                  </a:lnTo>
                  <a:lnTo>
                    <a:pt x="1733" y="112"/>
                  </a:lnTo>
                  <a:lnTo>
                    <a:pt x="1739" y="107"/>
                  </a:lnTo>
                  <a:lnTo>
                    <a:pt x="1745" y="102"/>
                  </a:lnTo>
                  <a:lnTo>
                    <a:pt x="1751" y="98"/>
                  </a:lnTo>
                  <a:lnTo>
                    <a:pt x="1758" y="95"/>
                  </a:lnTo>
                  <a:lnTo>
                    <a:pt x="1765" y="91"/>
                  </a:lnTo>
                  <a:lnTo>
                    <a:pt x="1773" y="89"/>
                  </a:lnTo>
                  <a:lnTo>
                    <a:pt x="1781" y="88"/>
                  </a:lnTo>
                  <a:lnTo>
                    <a:pt x="1789" y="87"/>
                  </a:lnTo>
                  <a:lnTo>
                    <a:pt x="1799" y="87"/>
                  </a:lnTo>
                  <a:lnTo>
                    <a:pt x="1808" y="87"/>
                  </a:lnTo>
                  <a:lnTo>
                    <a:pt x="1817" y="88"/>
                  </a:lnTo>
                  <a:lnTo>
                    <a:pt x="1826" y="89"/>
                  </a:lnTo>
                  <a:lnTo>
                    <a:pt x="1835" y="91"/>
                  </a:lnTo>
                  <a:lnTo>
                    <a:pt x="1844" y="95"/>
                  </a:lnTo>
                  <a:lnTo>
                    <a:pt x="1853" y="97"/>
                  </a:lnTo>
                  <a:lnTo>
                    <a:pt x="1859" y="100"/>
                  </a:lnTo>
                  <a:lnTo>
                    <a:pt x="1867" y="103"/>
                  </a:lnTo>
                  <a:lnTo>
                    <a:pt x="1867" y="146"/>
                  </a:lnTo>
                  <a:lnTo>
                    <a:pt x="1865" y="146"/>
                  </a:lnTo>
                  <a:lnTo>
                    <a:pt x="1857" y="141"/>
                  </a:lnTo>
                  <a:lnTo>
                    <a:pt x="1850" y="135"/>
                  </a:lnTo>
                  <a:lnTo>
                    <a:pt x="1842" y="131"/>
                  </a:lnTo>
                  <a:lnTo>
                    <a:pt x="1833" y="128"/>
                  </a:lnTo>
                  <a:lnTo>
                    <a:pt x="1824" y="124"/>
                  </a:lnTo>
                  <a:lnTo>
                    <a:pt x="1815" y="122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21"/>
                  </a:lnTo>
                  <a:lnTo>
                    <a:pt x="1781" y="122"/>
                  </a:lnTo>
                  <a:lnTo>
                    <a:pt x="1774" y="124"/>
                  </a:lnTo>
                  <a:lnTo>
                    <a:pt x="1767" y="129"/>
                  </a:lnTo>
                  <a:lnTo>
                    <a:pt x="1762" y="133"/>
                  </a:lnTo>
                  <a:lnTo>
                    <a:pt x="1757" y="139"/>
                  </a:lnTo>
                  <a:lnTo>
                    <a:pt x="1755" y="145"/>
                  </a:lnTo>
                  <a:lnTo>
                    <a:pt x="1754" y="153"/>
                  </a:lnTo>
                  <a:lnTo>
                    <a:pt x="1755" y="160"/>
                  </a:lnTo>
                  <a:lnTo>
                    <a:pt x="1756" y="166"/>
                  </a:lnTo>
                  <a:lnTo>
                    <a:pt x="1758" y="171"/>
                  </a:lnTo>
                  <a:lnTo>
                    <a:pt x="1762" y="175"/>
                  </a:lnTo>
                  <a:lnTo>
                    <a:pt x="1766" y="179"/>
                  </a:lnTo>
                  <a:lnTo>
                    <a:pt x="1771" y="181"/>
                  </a:lnTo>
                  <a:lnTo>
                    <a:pt x="1778" y="185"/>
                  </a:lnTo>
                  <a:lnTo>
                    <a:pt x="1786" y="187"/>
                  </a:lnTo>
                  <a:lnTo>
                    <a:pt x="1795" y="189"/>
                  </a:lnTo>
                  <a:lnTo>
                    <a:pt x="1804" y="191"/>
                  </a:lnTo>
                  <a:lnTo>
                    <a:pt x="1814" y="195"/>
                  </a:lnTo>
                  <a:lnTo>
                    <a:pt x="1825" y="197"/>
                  </a:lnTo>
                  <a:lnTo>
                    <a:pt x="1837" y="201"/>
                  </a:lnTo>
                  <a:lnTo>
                    <a:pt x="1847" y="206"/>
                  </a:lnTo>
                  <a:lnTo>
                    <a:pt x="1855" y="211"/>
                  </a:lnTo>
                  <a:lnTo>
                    <a:pt x="1863" y="219"/>
                  </a:lnTo>
                  <a:lnTo>
                    <a:pt x="1868" y="226"/>
                  </a:lnTo>
                  <a:lnTo>
                    <a:pt x="1871" y="236"/>
                  </a:lnTo>
                  <a:lnTo>
                    <a:pt x="1874" y="247"/>
                  </a:lnTo>
                  <a:lnTo>
                    <a:pt x="1875" y="259"/>
                  </a:lnTo>
                  <a:lnTo>
                    <a:pt x="1875" y="267"/>
                  </a:lnTo>
                  <a:lnTo>
                    <a:pt x="1874" y="275"/>
                  </a:lnTo>
                  <a:lnTo>
                    <a:pt x="1871" y="281"/>
                  </a:lnTo>
                  <a:lnTo>
                    <a:pt x="1869" y="289"/>
                  </a:lnTo>
                  <a:lnTo>
                    <a:pt x="1866" y="296"/>
                  </a:lnTo>
                  <a:lnTo>
                    <a:pt x="1862" y="301"/>
                  </a:lnTo>
                  <a:lnTo>
                    <a:pt x="1857" y="307"/>
                  </a:lnTo>
                  <a:lnTo>
                    <a:pt x="1853" y="312"/>
                  </a:lnTo>
                  <a:lnTo>
                    <a:pt x="1846" y="317"/>
                  </a:lnTo>
                  <a:lnTo>
                    <a:pt x="1840" y="321"/>
                  </a:lnTo>
                  <a:lnTo>
                    <a:pt x="1833" y="325"/>
                  </a:lnTo>
                  <a:lnTo>
                    <a:pt x="1826" y="328"/>
                  </a:lnTo>
                  <a:lnTo>
                    <a:pt x="1818" y="331"/>
                  </a:lnTo>
                  <a:lnTo>
                    <a:pt x="1809" y="332"/>
                  </a:lnTo>
                  <a:lnTo>
                    <a:pt x="1799" y="333"/>
                  </a:lnTo>
                  <a:lnTo>
                    <a:pt x="1788" y="333"/>
                  </a:lnTo>
                  <a:close/>
                  <a:moveTo>
                    <a:pt x="2001" y="332"/>
                  </a:moveTo>
                  <a:lnTo>
                    <a:pt x="1993" y="332"/>
                  </a:lnTo>
                  <a:lnTo>
                    <a:pt x="1987" y="331"/>
                  </a:lnTo>
                  <a:lnTo>
                    <a:pt x="1980" y="330"/>
                  </a:lnTo>
                  <a:lnTo>
                    <a:pt x="1974" y="328"/>
                  </a:lnTo>
                  <a:lnTo>
                    <a:pt x="1968" y="325"/>
                  </a:lnTo>
                  <a:lnTo>
                    <a:pt x="1963" y="322"/>
                  </a:lnTo>
                  <a:lnTo>
                    <a:pt x="1958" y="319"/>
                  </a:lnTo>
                  <a:lnTo>
                    <a:pt x="1954" y="314"/>
                  </a:lnTo>
                  <a:lnTo>
                    <a:pt x="1950" y="309"/>
                  </a:lnTo>
                  <a:lnTo>
                    <a:pt x="1946" y="303"/>
                  </a:lnTo>
                  <a:lnTo>
                    <a:pt x="1943" y="297"/>
                  </a:lnTo>
                  <a:lnTo>
                    <a:pt x="1941" y="290"/>
                  </a:lnTo>
                  <a:lnTo>
                    <a:pt x="1940" y="283"/>
                  </a:lnTo>
                  <a:lnTo>
                    <a:pt x="1937" y="275"/>
                  </a:lnTo>
                  <a:lnTo>
                    <a:pt x="1937" y="265"/>
                  </a:lnTo>
                  <a:lnTo>
                    <a:pt x="1936" y="256"/>
                  </a:lnTo>
                  <a:lnTo>
                    <a:pt x="1936" y="125"/>
                  </a:lnTo>
                  <a:lnTo>
                    <a:pt x="1912" y="125"/>
                  </a:lnTo>
                  <a:lnTo>
                    <a:pt x="1912" y="92"/>
                  </a:lnTo>
                  <a:lnTo>
                    <a:pt x="1936" y="92"/>
                  </a:lnTo>
                  <a:lnTo>
                    <a:pt x="1936" y="24"/>
                  </a:lnTo>
                  <a:lnTo>
                    <a:pt x="1974" y="24"/>
                  </a:lnTo>
                  <a:lnTo>
                    <a:pt x="1974" y="92"/>
                  </a:lnTo>
                  <a:lnTo>
                    <a:pt x="2042" y="92"/>
                  </a:lnTo>
                  <a:lnTo>
                    <a:pt x="2042" y="125"/>
                  </a:lnTo>
                  <a:lnTo>
                    <a:pt x="1974" y="125"/>
                  </a:lnTo>
                  <a:lnTo>
                    <a:pt x="1974" y="237"/>
                  </a:lnTo>
                  <a:lnTo>
                    <a:pt x="1974" y="253"/>
                  </a:lnTo>
                  <a:lnTo>
                    <a:pt x="1975" y="265"/>
                  </a:lnTo>
                  <a:lnTo>
                    <a:pt x="1976" y="274"/>
                  </a:lnTo>
                  <a:lnTo>
                    <a:pt x="1979" y="283"/>
                  </a:lnTo>
                  <a:lnTo>
                    <a:pt x="1981" y="287"/>
                  </a:lnTo>
                  <a:lnTo>
                    <a:pt x="1984" y="289"/>
                  </a:lnTo>
                  <a:lnTo>
                    <a:pt x="1987" y="292"/>
                  </a:lnTo>
                  <a:lnTo>
                    <a:pt x="1990" y="293"/>
                  </a:lnTo>
                  <a:lnTo>
                    <a:pt x="1993" y="296"/>
                  </a:lnTo>
                  <a:lnTo>
                    <a:pt x="1999" y="297"/>
                  </a:lnTo>
                  <a:lnTo>
                    <a:pt x="2004" y="298"/>
                  </a:lnTo>
                  <a:lnTo>
                    <a:pt x="2010" y="298"/>
                  </a:lnTo>
                  <a:lnTo>
                    <a:pt x="2019" y="297"/>
                  </a:lnTo>
                  <a:lnTo>
                    <a:pt x="2028" y="295"/>
                  </a:lnTo>
                  <a:lnTo>
                    <a:pt x="2035" y="292"/>
                  </a:lnTo>
                  <a:lnTo>
                    <a:pt x="2040" y="290"/>
                  </a:lnTo>
                  <a:lnTo>
                    <a:pt x="2042" y="290"/>
                  </a:lnTo>
                  <a:lnTo>
                    <a:pt x="2042" y="325"/>
                  </a:lnTo>
                  <a:lnTo>
                    <a:pt x="2032" y="329"/>
                  </a:lnTo>
                  <a:lnTo>
                    <a:pt x="2021" y="331"/>
                  </a:lnTo>
                  <a:lnTo>
                    <a:pt x="2011" y="332"/>
                  </a:lnTo>
                  <a:lnTo>
                    <a:pt x="2001" y="332"/>
                  </a:lnTo>
                  <a:close/>
                  <a:moveTo>
                    <a:pt x="2309" y="246"/>
                  </a:moveTo>
                  <a:lnTo>
                    <a:pt x="2309" y="256"/>
                  </a:lnTo>
                  <a:lnTo>
                    <a:pt x="2308" y="266"/>
                  </a:lnTo>
                  <a:lnTo>
                    <a:pt x="2306" y="275"/>
                  </a:lnTo>
                  <a:lnTo>
                    <a:pt x="2303" y="283"/>
                  </a:lnTo>
                  <a:lnTo>
                    <a:pt x="2300" y="290"/>
                  </a:lnTo>
                  <a:lnTo>
                    <a:pt x="2296" y="298"/>
                  </a:lnTo>
                  <a:lnTo>
                    <a:pt x="2291" y="304"/>
                  </a:lnTo>
                  <a:lnTo>
                    <a:pt x="2286" y="310"/>
                  </a:lnTo>
                  <a:lnTo>
                    <a:pt x="2279" y="315"/>
                  </a:lnTo>
                  <a:lnTo>
                    <a:pt x="2273" y="320"/>
                  </a:lnTo>
                  <a:lnTo>
                    <a:pt x="2266" y="323"/>
                  </a:lnTo>
                  <a:lnTo>
                    <a:pt x="2258" y="326"/>
                  </a:lnTo>
                  <a:lnTo>
                    <a:pt x="2250" y="329"/>
                  </a:lnTo>
                  <a:lnTo>
                    <a:pt x="2242" y="331"/>
                  </a:lnTo>
                  <a:lnTo>
                    <a:pt x="2232" y="332"/>
                  </a:lnTo>
                  <a:lnTo>
                    <a:pt x="2222" y="332"/>
                  </a:lnTo>
                  <a:lnTo>
                    <a:pt x="2211" y="332"/>
                  </a:lnTo>
                  <a:lnTo>
                    <a:pt x="2197" y="331"/>
                  </a:lnTo>
                  <a:lnTo>
                    <a:pt x="2183" y="329"/>
                  </a:lnTo>
                  <a:lnTo>
                    <a:pt x="2170" y="326"/>
                  </a:lnTo>
                  <a:lnTo>
                    <a:pt x="2170" y="286"/>
                  </a:lnTo>
                  <a:lnTo>
                    <a:pt x="2173" y="286"/>
                  </a:lnTo>
                  <a:lnTo>
                    <a:pt x="2181" y="289"/>
                  </a:lnTo>
                  <a:lnTo>
                    <a:pt x="2192" y="292"/>
                  </a:lnTo>
                  <a:lnTo>
                    <a:pt x="2205" y="296"/>
                  </a:lnTo>
                  <a:lnTo>
                    <a:pt x="2218" y="297"/>
                  </a:lnTo>
                  <a:lnTo>
                    <a:pt x="2225" y="296"/>
                  </a:lnTo>
                  <a:lnTo>
                    <a:pt x="2233" y="296"/>
                  </a:lnTo>
                  <a:lnTo>
                    <a:pt x="2241" y="293"/>
                  </a:lnTo>
                  <a:lnTo>
                    <a:pt x="2246" y="292"/>
                  </a:lnTo>
                  <a:lnTo>
                    <a:pt x="2251" y="289"/>
                  </a:lnTo>
                  <a:lnTo>
                    <a:pt x="2255" y="287"/>
                  </a:lnTo>
                  <a:lnTo>
                    <a:pt x="2259" y="284"/>
                  </a:lnTo>
                  <a:lnTo>
                    <a:pt x="2262" y="279"/>
                  </a:lnTo>
                  <a:lnTo>
                    <a:pt x="2265" y="275"/>
                  </a:lnTo>
                  <a:lnTo>
                    <a:pt x="2266" y="270"/>
                  </a:lnTo>
                  <a:lnTo>
                    <a:pt x="2268" y="265"/>
                  </a:lnTo>
                  <a:lnTo>
                    <a:pt x="2268" y="258"/>
                  </a:lnTo>
                  <a:lnTo>
                    <a:pt x="2270" y="245"/>
                  </a:lnTo>
                  <a:lnTo>
                    <a:pt x="2270" y="231"/>
                  </a:lnTo>
                  <a:lnTo>
                    <a:pt x="2270" y="47"/>
                  </a:lnTo>
                  <a:lnTo>
                    <a:pt x="2208" y="47"/>
                  </a:lnTo>
                  <a:lnTo>
                    <a:pt x="2208" y="14"/>
                  </a:lnTo>
                  <a:lnTo>
                    <a:pt x="2309" y="14"/>
                  </a:lnTo>
                  <a:lnTo>
                    <a:pt x="2309" y="246"/>
                  </a:lnTo>
                  <a:close/>
                  <a:moveTo>
                    <a:pt x="2427" y="328"/>
                  </a:moveTo>
                  <a:lnTo>
                    <a:pt x="2390" y="328"/>
                  </a:lnTo>
                  <a:lnTo>
                    <a:pt x="2390" y="92"/>
                  </a:lnTo>
                  <a:lnTo>
                    <a:pt x="2427" y="92"/>
                  </a:lnTo>
                  <a:lnTo>
                    <a:pt x="2427" y="328"/>
                  </a:lnTo>
                  <a:close/>
                  <a:moveTo>
                    <a:pt x="2430" y="53"/>
                  </a:moveTo>
                  <a:lnTo>
                    <a:pt x="2387" y="53"/>
                  </a:lnTo>
                  <a:lnTo>
                    <a:pt x="2387" y="12"/>
                  </a:lnTo>
                  <a:lnTo>
                    <a:pt x="2430" y="12"/>
                  </a:lnTo>
                  <a:lnTo>
                    <a:pt x="2430" y="53"/>
                  </a:lnTo>
                  <a:close/>
                  <a:moveTo>
                    <a:pt x="2630" y="269"/>
                  </a:moveTo>
                  <a:lnTo>
                    <a:pt x="2630" y="204"/>
                  </a:lnTo>
                  <a:lnTo>
                    <a:pt x="2622" y="206"/>
                  </a:lnTo>
                  <a:lnTo>
                    <a:pt x="2615" y="206"/>
                  </a:lnTo>
                  <a:lnTo>
                    <a:pt x="2606" y="207"/>
                  </a:lnTo>
                  <a:lnTo>
                    <a:pt x="2596" y="208"/>
                  </a:lnTo>
                  <a:lnTo>
                    <a:pt x="2578" y="211"/>
                  </a:lnTo>
                  <a:lnTo>
                    <a:pt x="2564" y="214"/>
                  </a:lnTo>
                  <a:lnTo>
                    <a:pt x="2556" y="217"/>
                  </a:lnTo>
                  <a:lnTo>
                    <a:pt x="2550" y="220"/>
                  </a:lnTo>
                  <a:lnTo>
                    <a:pt x="2544" y="224"/>
                  </a:lnTo>
                  <a:lnTo>
                    <a:pt x="2540" y="229"/>
                  </a:lnTo>
                  <a:lnTo>
                    <a:pt x="2535" y="234"/>
                  </a:lnTo>
                  <a:lnTo>
                    <a:pt x="2532" y="241"/>
                  </a:lnTo>
                  <a:lnTo>
                    <a:pt x="2530" y="248"/>
                  </a:lnTo>
                  <a:lnTo>
                    <a:pt x="2530" y="257"/>
                  </a:lnTo>
                  <a:lnTo>
                    <a:pt x="2530" y="266"/>
                  </a:lnTo>
                  <a:lnTo>
                    <a:pt x="2532" y="275"/>
                  </a:lnTo>
                  <a:lnTo>
                    <a:pt x="2535" y="281"/>
                  </a:lnTo>
                  <a:lnTo>
                    <a:pt x="2540" y="288"/>
                  </a:lnTo>
                  <a:lnTo>
                    <a:pt x="2546" y="292"/>
                  </a:lnTo>
                  <a:lnTo>
                    <a:pt x="2553" y="296"/>
                  </a:lnTo>
                  <a:lnTo>
                    <a:pt x="2562" y="297"/>
                  </a:lnTo>
                  <a:lnTo>
                    <a:pt x="2572" y="298"/>
                  </a:lnTo>
                  <a:lnTo>
                    <a:pt x="2580" y="298"/>
                  </a:lnTo>
                  <a:lnTo>
                    <a:pt x="2588" y="296"/>
                  </a:lnTo>
                  <a:lnTo>
                    <a:pt x="2596" y="293"/>
                  </a:lnTo>
                  <a:lnTo>
                    <a:pt x="2604" y="290"/>
                  </a:lnTo>
                  <a:lnTo>
                    <a:pt x="2617" y="280"/>
                  </a:lnTo>
                  <a:lnTo>
                    <a:pt x="2630" y="269"/>
                  </a:lnTo>
                  <a:close/>
                  <a:moveTo>
                    <a:pt x="2630" y="302"/>
                  </a:moveTo>
                  <a:lnTo>
                    <a:pt x="2624" y="307"/>
                  </a:lnTo>
                  <a:lnTo>
                    <a:pt x="2618" y="313"/>
                  </a:lnTo>
                  <a:lnTo>
                    <a:pt x="2610" y="319"/>
                  </a:lnTo>
                  <a:lnTo>
                    <a:pt x="2602" y="323"/>
                  </a:lnTo>
                  <a:lnTo>
                    <a:pt x="2594" y="328"/>
                  </a:lnTo>
                  <a:lnTo>
                    <a:pt x="2584" y="332"/>
                  </a:lnTo>
                  <a:lnTo>
                    <a:pt x="2573" y="334"/>
                  </a:lnTo>
                  <a:lnTo>
                    <a:pt x="2558" y="334"/>
                  </a:lnTo>
                  <a:lnTo>
                    <a:pt x="2552" y="334"/>
                  </a:lnTo>
                  <a:lnTo>
                    <a:pt x="2545" y="333"/>
                  </a:lnTo>
                  <a:lnTo>
                    <a:pt x="2539" y="331"/>
                  </a:lnTo>
                  <a:lnTo>
                    <a:pt x="2532" y="329"/>
                  </a:lnTo>
                  <a:lnTo>
                    <a:pt x="2527" y="325"/>
                  </a:lnTo>
                  <a:lnTo>
                    <a:pt x="2521" y="322"/>
                  </a:lnTo>
                  <a:lnTo>
                    <a:pt x="2516" y="318"/>
                  </a:lnTo>
                  <a:lnTo>
                    <a:pt x="2511" y="313"/>
                  </a:lnTo>
                  <a:lnTo>
                    <a:pt x="2507" y="309"/>
                  </a:lnTo>
                  <a:lnTo>
                    <a:pt x="2502" y="302"/>
                  </a:lnTo>
                  <a:lnTo>
                    <a:pt x="2499" y="297"/>
                  </a:lnTo>
                  <a:lnTo>
                    <a:pt x="2497" y="289"/>
                  </a:lnTo>
                  <a:lnTo>
                    <a:pt x="2495" y="283"/>
                  </a:lnTo>
                  <a:lnTo>
                    <a:pt x="2493" y="275"/>
                  </a:lnTo>
                  <a:lnTo>
                    <a:pt x="2491" y="267"/>
                  </a:lnTo>
                  <a:lnTo>
                    <a:pt x="2491" y="259"/>
                  </a:lnTo>
                  <a:lnTo>
                    <a:pt x="2493" y="247"/>
                  </a:lnTo>
                  <a:lnTo>
                    <a:pt x="2494" y="236"/>
                  </a:lnTo>
                  <a:lnTo>
                    <a:pt x="2497" y="226"/>
                  </a:lnTo>
                  <a:lnTo>
                    <a:pt x="2501" y="218"/>
                  </a:lnTo>
                  <a:lnTo>
                    <a:pt x="2507" y="210"/>
                  </a:lnTo>
                  <a:lnTo>
                    <a:pt x="2513" y="202"/>
                  </a:lnTo>
                  <a:lnTo>
                    <a:pt x="2522" y="196"/>
                  </a:lnTo>
                  <a:lnTo>
                    <a:pt x="2532" y="190"/>
                  </a:lnTo>
                  <a:lnTo>
                    <a:pt x="2541" y="187"/>
                  </a:lnTo>
                  <a:lnTo>
                    <a:pt x="2552" y="182"/>
                  </a:lnTo>
                  <a:lnTo>
                    <a:pt x="2563" y="180"/>
                  </a:lnTo>
                  <a:lnTo>
                    <a:pt x="2575" y="178"/>
                  </a:lnTo>
                  <a:lnTo>
                    <a:pt x="2588" y="176"/>
                  </a:lnTo>
                  <a:lnTo>
                    <a:pt x="2601" y="175"/>
                  </a:lnTo>
                  <a:lnTo>
                    <a:pt x="2616" y="174"/>
                  </a:lnTo>
                  <a:lnTo>
                    <a:pt x="2630" y="173"/>
                  </a:lnTo>
                  <a:lnTo>
                    <a:pt x="2630" y="165"/>
                  </a:lnTo>
                  <a:lnTo>
                    <a:pt x="2630" y="158"/>
                  </a:lnTo>
                  <a:lnTo>
                    <a:pt x="2629" y="153"/>
                  </a:lnTo>
                  <a:lnTo>
                    <a:pt x="2628" y="147"/>
                  </a:lnTo>
                  <a:lnTo>
                    <a:pt x="2625" y="143"/>
                  </a:lnTo>
                  <a:lnTo>
                    <a:pt x="2623" y="139"/>
                  </a:lnTo>
                  <a:lnTo>
                    <a:pt x="2621" y="135"/>
                  </a:lnTo>
                  <a:lnTo>
                    <a:pt x="2618" y="132"/>
                  </a:lnTo>
                  <a:lnTo>
                    <a:pt x="2615" y="130"/>
                  </a:lnTo>
                  <a:lnTo>
                    <a:pt x="2607" y="125"/>
                  </a:lnTo>
                  <a:lnTo>
                    <a:pt x="2597" y="123"/>
                  </a:lnTo>
                  <a:lnTo>
                    <a:pt x="2587" y="122"/>
                  </a:lnTo>
                  <a:lnTo>
                    <a:pt x="2576" y="122"/>
                  </a:lnTo>
                  <a:lnTo>
                    <a:pt x="2563" y="123"/>
                  </a:lnTo>
                  <a:lnTo>
                    <a:pt x="2546" y="125"/>
                  </a:lnTo>
                  <a:lnTo>
                    <a:pt x="2538" y="128"/>
                  </a:lnTo>
                  <a:lnTo>
                    <a:pt x="2529" y="131"/>
                  </a:lnTo>
                  <a:lnTo>
                    <a:pt x="2520" y="134"/>
                  </a:lnTo>
                  <a:lnTo>
                    <a:pt x="2511" y="137"/>
                  </a:lnTo>
                  <a:lnTo>
                    <a:pt x="2509" y="137"/>
                  </a:lnTo>
                  <a:lnTo>
                    <a:pt x="2509" y="98"/>
                  </a:lnTo>
                  <a:lnTo>
                    <a:pt x="2522" y="95"/>
                  </a:lnTo>
                  <a:lnTo>
                    <a:pt x="2539" y="90"/>
                  </a:lnTo>
                  <a:lnTo>
                    <a:pt x="2549" y="89"/>
                  </a:lnTo>
                  <a:lnTo>
                    <a:pt x="2557" y="88"/>
                  </a:lnTo>
                  <a:lnTo>
                    <a:pt x="2567" y="87"/>
                  </a:lnTo>
                  <a:lnTo>
                    <a:pt x="2576" y="87"/>
                  </a:lnTo>
                  <a:lnTo>
                    <a:pt x="2587" y="87"/>
                  </a:lnTo>
                  <a:lnTo>
                    <a:pt x="2597" y="88"/>
                  </a:lnTo>
                  <a:lnTo>
                    <a:pt x="2607" y="89"/>
                  </a:lnTo>
                  <a:lnTo>
                    <a:pt x="2615" y="90"/>
                  </a:lnTo>
                  <a:lnTo>
                    <a:pt x="2622" y="92"/>
                  </a:lnTo>
                  <a:lnTo>
                    <a:pt x="2630" y="96"/>
                  </a:lnTo>
                  <a:lnTo>
                    <a:pt x="2636" y="100"/>
                  </a:lnTo>
                  <a:lnTo>
                    <a:pt x="2643" y="104"/>
                  </a:lnTo>
                  <a:lnTo>
                    <a:pt x="2649" y="109"/>
                  </a:lnTo>
                  <a:lnTo>
                    <a:pt x="2653" y="115"/>
                  </a:lnTo>
                  <a:lnTo>
                    <a:pt x="2657" y="122"/>
                  </a:lnTo>
                  <a:lnTo>
                    <a:pt x="2661" y="130"/>
                  </a:lnTo>
                  <a:lnTo>
                    <a:pt x="2663" y="137"/>
                  </a:lnTo>
                  <a:lnTo>
                    <a:pt x="2665" y="146"/>
                  </a:lnTo>
                  <a:lnTo>
                    <a:pt x="2666" y="156"/>
                  </a:lnTo>
                  <a:lnTo>
                    <a:pt x="2666" y="167"/>
                  </a:lnTo>
                  <a:lnTo>
                    <a:pt x="2666" y="328"/>
                  </a:lnTo>
                  <a:lnTo>
                    <a:pt x="2630" y="328"/>
                  </a:lnTo>
                  <a:lnTo>
                    <a:pt x="2630" y="302"/>
                  </a:lnTo>
                  <a:close/>
                  <a:moveTo>
                    <a:pt x="2926" y="210"/>
                  </a:moveTo>
                  <a:lnTo>
                    <a:pt x="2924" y="224"/>
                  </a:lnTo>
                  <a:lnTo>
                    <a:pt x="2923" y="239"/>
                  </a:lnTo>
                  <a:lnTo>
                    <a:pt x="2921" y="251"/>
                  </a:lnTo>
                  <a:lnTo>
                    <a:pt x="2919" y="263"/>
                  </a:lnTo>
                  <a:lnTo>
                    <a:pt x="2915" y="274"/>
                  </a:lnTo>
                  <a:lnTo>
                    <a:pt x="2910" y="285"/>
                  </a:lnTo>
                  <a:lnTo>
                    <a:pt x="2905" y="293"/>
                  </a:lnTo>
                  <a:lnTo>
                    <a:pt x="2898" y="302"/>
                  </a:lnTo>
                  <a:lnTo>
                    <a:pt x="2891" y="310"/>
                  </a:lnTo>
                  <a:lnTo>
                    <a:pt x="2884" y="317"/>
                  </a:lnTo>
                  <a:lnTo>
                    <a:pt x="2876" y="322"/>
                  </a:lnTo>
                  <a:lnTo>
                    <a:pt x="2867" y="326"/>
                  </a:lnTo>
                  <a:lnTo>
                    <a:pt x="2857" y="330"/>
                  </a:lnTo>
                  <a:lnTo>
                    <a:pt x="2849" y="332"/>
                  </a:lnTo>
                  <a:lnTo>
                    <a:pt x="2838" y="334"/>
                  </a:lnTo>
                  <a:lnTo>
                    <a:pt x="2827" y="334"/>
                  </a:lnTo>
                  <a:lnTo>
                    <a:pt x="2816" y="334"/>
                  </a:lnTo>
                  <a:lnTo>
                    <a:pt x="2806" y="332"/>
                  </a:lnTo>
                  <a:lnTo>
                    <a:pt x="2795" y="330"/>
                  </a:lnTo>
                  <a:lnTo>
                    <a:pt x="2786" y="326"/>
                  </a:lnTo>
                  <a:lnTo>
                    <a:pt x="2777" y="321"/>
                  </a:lnTo>
                  <a:lnTo>
                    <a:pt x="2769" y="315"/>
                  </a:lnTo>
                  <a:lnTo>
                    <a:pt x="2762" y="309"/>
                  </a:lnTo>
                  <a:lnTo>
                    <a:pt x="2755" y="301"/>
                  </a:lnTo>
                  <a:lnTo>
                    <a:pt x="2749" y="292"/>
                  </a:lnTo>
                  <a:lnTo>
                    <a:pt x="2743" y="283"/>
                  </a:lnTo>
                  <a:lnTo>
                    <a:pt x="2739" y="273"/>
                  </a:lnTo>
                  <a:lnTo>
                    <a:pt x="2735" y="262"/>
                  </a:lnTo>
                  <a:lnTo>
                    <a:pt x="2732" y="250"/>
                  </a:lnTo>
                  <a:lnTo>
                    <a:pt x="2730" y="237"/>
                  </a:lnTo>
                  <a:lnTo>
                    <a:pt x="2729" y="224"/>
                  </a:lnTo>
                  <a:lnTo>
                    <a:pt x="2729" y="210"/>
                  </a:lnTo>
                  <a:lnTo>
                    <a:pt x="2729" y="196"/>
                  </a:lnTo>
                  <a:lnTo>
                    <a:pt x="2730" y="182"/>
                  </a:lnTo>
                  <a:lnTo>
                    <a:pt x="2732" y="169"/>
                  </a:lnTo>
                  <a:lnTo>
                    <a:pt x="2735" y="158"/>
                  </a:lnTo>
                  <a:lnTo>
                    <a:pt x="2739" y="146"/>
                  </a:lnTo>
                  <a:lnTo>
                    <a:pt x="2743" y="136"/>
                  </a:lnTo>
                  <a:lnTo>
                    <a:pt x="2749" y="128"/>
                  </a:lnTo>
                  <a:lnTo>
                    <a:pt x="2755" y="119"/>
                  </a:lnTo>
                  <a:lnTo>
                    <a:pt x="2763" y="111"/>
                  </a:lnTo>
                  <a:lnTo>
                    <a:pt x="2771" y="104"/>
                  </a:lnTo>
                  <a:lnTo>
                    <a:pt x="2778" y="99"/>
                  </a:lnTo>
                  <a:lnTo>
                    <a:pt x="2787" y="93"/>
                  </a:lnTo>
                  <a:lnTo>
                    <a:pt x="2796" y="90"/>
                  </a:lnTo>
                  <a:lnTo>
                    <a:pt x="2806" y="88"/>
                  </a:lnTo>
                  <a:lnTo>
                    <a:pt x="2816" y="87"/>
                  </a:lnTo>
                  <a:lnTo>
                    <a:pt x="2827" y="86"/>
                  </a:lnTo>
                  <a:lnTo>
                    <a:pt x="2838" y="87"/>
                  </a:lnTo>
                  <a:lnTo>
                    <a:pt x="2849" y="88"/>
                  </a:lnTo>
                  <a:lnTo>
                    <a:pt x="2857" y="90"/>
                  </a:lnTo>
                  <a:lnTo>
                    <a:pt x="2867" y="93"/>
                  </a:lnTo>
                  <a:lnTo>
                    <a:pt x="2876" y="99"/>
                  </a:lnTo>
                  <a:lnTo>
                    <a:pt x="2884" y="104"/>
                  </a:lnTo>
                  <a:lnTo>
                    <a:pt x="2891" y="111"/>
                  </a:lnTo>
                  <a:lnTo>
                    <a:pt x="2898" y="119"/>
                  </a:lnTo>
                  <a:lnTo>
                    <a:pt x="2905" y="126"/>
                  </a:lnTo>
                  <a:lnTo>
                    <a:pt x="2910" y="136"/>
                  </a:lnTo>
                  <a:lnTo>
                    <a:pt x="2915" y="146"/>
                  </a:lnTo>
                  <a:lnTo>
                    <a:pt x="2919" y="157"/>
                  </a:lnTo>
                  <a:lnTo>
                    <a:pt x="2921" y="169"/>
                  </a:lnTo>
                  <a:lnTo>
                    <a:pt x="2923" y="182"/>
                  </a:lnTo>
                  <a:lnTo>
                    <a:pt x="2924" y="196"/>
                  </a:lnTo>
                  <a:lnTo>
                    <a:pt x="2926" y="210"/>
                  </a:lnTo>
                  <a:close/>
                  <a:moveTo>
                    <a:pt x="2887" y="210"/>
                  </a:moveTo>
                  <a:lnTo>
                    <a:pt x="2887" y="199"/>
                  </a:lnTo>
                  <a:lnTo>
                    <a:pt x="2886" y="189"/>
                  </a:lnTo>
                  <a:lnTo>
                    <a:pt x="2885" y="179"/>
                  </a:lnTo>
                  <a:lnTo>
                    <a:pt x="2883" y="170"/>
                  </a:lnTo>
                  <a:lnTo>
                    <a:pt x="2880" y="163"/>
                  </a:lnTo>
                  <a:lnTo>
                    <a:pt x="2878" y="155"/>
                  </a:lnTo>
                  <a:lnTo>
                    <a:pt x="2875" y="148"/>
                  </a:lnTo>
                  <a:lnTo>
                    <a:pt x="2872" y="142"/>
                  </a:lnTo>
                  <a:lnTo>
                    <a:pt x="2867" y="137"/>
                  </a:lnTo>
                  <a:lnTo>
                    <a:pt x="2863" y="133"/>
                  </a:lnTo>
                  <a:lnTo>
                    <a:pt x="2857" y="129"/>
                  </a:lnTo>
                  <a:lnTo>
                    <a:pt x="2852" y="125"/>
                  </a:lnTo>
                  <a:lnTo>
                    <a:pt x="2846" y="123"/>
                  </a:lnTo>
                  <a:lnTo>
                    <a:pt x="2841" y="121"/>
                  </a:lnTo>
                  <a:lnTo>
                    <a:pt x="2834" y="120"/>
                  </a:lnTo>
                  <a:lnTo>
                    <a:pt x="2827" y="120"/>
                  </a:lnTo>
                  <a:lnTo>
                    <a:pt x="2820" y="120"/>
                  </a:lnTo>
                  <a:lnTo>
                    <a:pt x="2813" y="121"/>
                  </a:lnTo>
                  <a:lnTo>
                    <a:pt x="2807" y="123"/>
                  </a:lnTo>
                  <a:lnTo>
                    <a:pt x="2801" y="125"/>
                  </a:lnTo>
                  <a:lnTo>
                    <a:pt x="2796" y="129"/>
                  </a:lnTo>
                  <a:lnTo>
                    <a:pt x="2791" y="133"/>
                  </a:lnTo>
                  <a:lnTo>
                    <a:pt x="2786" y="137"/>
                  </a:lnTo>
                  <a:lnTo>
                    <a:pt x="2783" y="142"/>
                  </a:lnTo>
                  <a:lnTo>
                    <a:pt x="2778" y="148"/>
                  </a:lnTo>
                  <a:lnTo>
                    <a:pt x="2775" y="155"/>
                  </a:lnTo>
                  <a:lnTo>
                    <a:pt x="2773" y="163"/>
                  </a:lnTo>
                  <a:lnTo>
                    <a:pt x="2771" y="170"/>
                  </a:lnTo>
                  <a:lnTo>
                    <a:pt x="2768" y="179"/>
                  </a:lnTo>
                  <a:lnTo>
                    <a:pt x="2767" y="189"/>
                  </a:lnTo>
                  <a:lnTo>
                    <a:pt x="2767" y="199"/>
                  </a:lnTo>
                  <a:lnTo>
                    <a:pt x="2766" y="210"/>
                  </a:lnTo>
                  <a:lnTo>
                    <a:pt x="2767" y="221"/>
                  </a:lnTo>
                  <a:lnTo>
                    <a:pt x="2767" y="231"/>
                  </a:lnTo>
                  <a:lnTo>
                    <a:pt x="2768" y="241"/>
                  </a:lnTo>
                  <a:lnTo>
                    <a:pt x="2771" y="250"/>
                  </a:lnTo>
                  <a:lnTo>
                    <a:pt x="2773" y="257"/>
                  </a:lnTo>
                  <a:lnTo>
                    <a:pt x="2775" y="265"/>
                  </a:lnTo>
                  <a:lnTo>
                    <a:pt x="2778" y="272"/>
                  </a:lnTo>
                  <a:lnTo>
                    <a:pt x="2783" y="277"/>
                  </a:lnTo>
                  <a:lnTo>
                    <a:pt x="2786" y="283"/>
                  </a:lnTo>
                  <a:lnTo>
                    <a:pt x="2791" y="287"/>
                  </a:lnTo>
                  <a:lnTo>
                    <a:pt x="2796" y="291"/>
                  </a:lnTo>
                  <a:lnTo>
                    <a:pt x="2801" y="295"/>
                  </a:lnTo>
                  <a:lnTo>
                    <a:pt x="2807" y="297"/>
                  </a:lnTo>
                  <a:lnTo>
                    <a:pt x="2813" y="299"/>
                  </a:lnTo>
                  <a:lnTo>
                    <a:pt x="2820" y="300"/>
                  </a:lnTo>
                  <a:lnTo>
                    <a:pt x="2827" y="300"/>
                  </a:lnTo>
                  <a:lnTo>
                    <a:pt x="2834" y="300"/>
                  </a:lnTo>
                  <a:lnTo>
                    <a:pt x="2841" y="299"/>
                  </a:lnTo>
                  <a:lnTo>
                    <a:pt x="2846" y="297"/>
                  </a:lnTo>
                  <a:lnTo>
                    <a:pt x="2852" y="295"/>
                  </a:lnTo>
                  <a:lnTo>
                    <a:pt x="2857" y="291"/>
                  </a:lnTo>
                  <a:lnTo>
                    <a:pt x="2863" y="288"/>
                  </a:lnTo>
                  <a:lnTo>
                    <a:pt x="2867" y="283"/>
                  </a:lnTo>
                  <a:lnTo>
                    <a:pt x="2872" y="278"/>
                  </a:lnTo>
                  <a:lnTo>
                    <a:pt x="2875" y="272"/>
                  </a:lnTo>
                  <a:lnTo>
                    <a:pt x="2878" y="265"/>
                  </a:lnTo>
                  <a:lnTo>
                    <a:pt x="2880" y="257"/>
                  </a:lnTo>
                  <a:lnTo>
                    <a:pt x="2883" y="250"/>
                  </a:lnTo>
                  <a:lnTo>
                    <a:pt x="2885" y="241"/>
                  </a:lnTo>
                  <a:lnTo>
                    <a:pt x="2886" y="231"/>
                  </a:lnTo>
                  <a:lnTo>
                    <a:pt x="2887" y="221"/>
                  </a:lnTo>
                  <a:lnTo>
                    <a:pt x="2887" y="210"/>
                  </a:lnTo>
                  <a:close/>
                  <a:moveTo>
                    <a:pt x="3055" y="332"/>
                  </a:moveTo>
                  <a:lnTo>
                    <a:pt x="3048" y="332"/>
                  </a:lnTo>
                  <a:lnTo>
                    <a:pt x="3041" y="331"/>
                  </a:lnTo>
                  <a:lnTo>
                    <a:pt x="3034" y="330"/>
                  </a:lnTo>
                  <a:lnTo>
                    <a:pt x="3028" y="328"/>
                  </a:lnTo>
                  <a:lnTo>
                    <a:pt x="3022" y="325"/>
                  </a:lnTo>
                  <a:lnTo>
                    <a:pt x="3017" y="322"/>
                  </a:lnTo>
                  <a:lnTo>
                    <a:pt x="3012" y="319"/>
                  </a:lnTo>
                  <a:lnTo>
                    <a:pt x="3008" y="314"/>
                  </a:lnTo>
                  <a:lnTo>
                    <a:pt x="3004" y="309"/>
                  </a:lnTo>
                  <a:lnTo>
                    <a:pt x="3000" y="303"/>
                  </a:lnTo>
                  <a:lnTo>
                    <a:pt x="2997" y="297"/>
                  </a:lnTo>
                  <a:lnTo>
                    <a:pt x="2995" y="290"/>
                  </a:lnTo>
                  <a:lnTo>
                    <a:pt x="2994" y="283"/>
                  </a:lnTo>
                  <a:lnTo>
                    <a:pt x="2992" y="275"/>
                  </a:lnTo>
                  <a:lnTo>
                    <a:pt x="2992" y="265"/>
                  </a:lnTo>
                  <a:lnTo>
                    <a:pt x="2990" y="256"/>
                  </a:lnTo>
                  <a:lnTo>
                    <a:pt x="2990" y="125"/>
                  </a:lnTo>
                  <a:lnTo>
                    <a:pt x="2966" y="125"/>
                  </a:lnTo>
                  <a:lnTo>
                    <a:pt x="2966" y="92"/>
                  </a:lnTo>
                  <a:lnTo>
                    <a:pt x="2990" y="92"/>
                  </a:lnTo>
                  <a:lnTo>
                    <a:pt x="2990" y="24"/>
                  </a:lnTo>
                  <a:lnTo>
                    <a:pt x="3028" y="24"/>
                  </a:lnTo>
                  <a:lnTo>
                    <a:pt x="3028" y="92"/>
                  </a:lnTo>
                  <a:lnTo>
                    <a:pt x="3096" y="92"/>
                  </a:lnTo>
                  <a:lnTo>
                    <a:pt x="3096" y="125"/>
                  </a:lnTo>
                  <a:lnTo>
                    <a:pt x="3028" y="125"/>
                  </a:lnTo>
                  <a:lnTo>
                    <a:pt x="3028" y="237"/>
                  </a:lnTo>
                  <a:lnTo>
                    <a:pt x="3028" y="253"/>
                  </a:lnTo>
                  <a:lnTo>
                    <a:pt x="3029" y="265"/>
                  </a:lnTo>
                  <a:lnTo>
                    <a:pt x="3030" y="274"/>
                  </a:lnTo>
                  <a:lnTo>
                    <a:pt x="3033" y="283"/>
                  </a:lnTo>
                  <a:lnTo>
                    <a:pt x="3035" y="287"/>
                  </a:lnTo>
                  <a:lnTo>
                    <a:pt x="3038" y="289"/>
                  </a:lnTo>
                  <a:lnTo>
                    <a:pt x="3041" y="292"/>
                  </a:lnTo>
                  <a:lnTo>
                    <a:pt x="3044" y="293"/>
                  </a:lnTo>
                  <a:lnTo>
                    <a:pt x="3048" y="296"/>
                  </a:lnTo>
                  <a:lnTo>
                    <a:pt x="3053" y="297"/>
                  </a:lnTo>
                  <a:lnTo>
                    <a:pt x="3059" y="298"/>
                  </a:lnTo>
                  <a:lnTo>
                    <a:pt x="3064" y="298"/>
                  </a:lnTo>
                  <a:lnTo>
                    <a:pt x="3073" y="297"/>
                  </a:lnTo>
                  <a:lnTo>
                    <a:pt x="3082" y="295"/>
                  </a:lnTo>
                  <a:lnTo>
                    <a:pt x="3089" y="292"/>
                  </a:lnTo>
                  <a:lnTo>
                    <a:pt x="3094" y="290"/>
                  </a:lnTo>
                  <a:lnTo>
                    <a:pt x="3096" y="290"/>
                  </a:lnTo>
                  <a:lnTo>
                    <a:pt x="3096" y="325"/>
                  </a:lnTo>
                  <a:lnTo>
                    <a:pt x="3086" y="329"/>
                  </a:lnTo>
                  <a:lnTo>
                    <a:pt x="3075" y="331"/>
                  </a:lnTo>
                  <a:lnTo>
                    <a:pt x="3065" y="332"/>
                  </a:lnTo>
                  <a:lnTo>
                    <a:pt x="3055" y="332"/>
                  </a:lnTo>
                  <a:close/>
                  <a:moveTo>
                    <a:pt x="3330" y="210"/>
                  </a:moveTo>
                  <a:lnTo>
                    <a:pt x="3330" y="224"/>
                  </a:lnTo>
                  <a:lnTo>
                    <a:pt x="3329" y="239"/>
                  </a:lnTo>
                  <a:lnTo>
                    <a:pt x="3327" y="251"/>
                  </a:lnTo>
                  <a:lnTo>
                    <a:pt x="3323" y="263"/>
                  </a:lnTo>
                  <a:lnTo>
                    <a:pt x="3320" y="274"/>
                  </a:lnTo>
                  <a:lnTo>
                    <a:pt x="3315" y="285"/>
                  </a:lnTo>
                  <a:lnTo>
                    <a:pt x="3309" y="293"/>
                  </a:lnTo>
                  <a:lnTo>
                    <a:pt x="3304" y="302"/>
                  </a:lnTo>
                  <a:lnTo>
                    <a:pt x="3296" y="310"/>
                  </a:lnTo>
                  <a:lnTo>
                    <a:pt x="3288" y="317"/>
                  </a:lnTo>
                  <a:lnTo>
                    <a:pt x="3281" y="322"/>
                  </a:lnTo>
                  <a:lnTo>
                    <a:pt x="3272" y="326"/>
                  </a:lnTo>
                  <a:lnTo>
                    <a:pt x="3263" y="330"/>
                  </a:lnTo>
                  <a:lnTo>
                    <a:pt x="3253" y="332"/>
                  </a:lnTo>
                  <a:lnTo>
                    <a:pt x="3243" y="334"/>
                  </a:lnTo>
                  <a:lnTo>
                    <a:pt x="3232" y="334"/>
                  </a:lnTo>
                  <a:lnTo>
                    <a:pt x="3221" y="334"/>
                  </a:lnTo>
                  <a:lnTo>
                    <a:pt x="3210" y="332"/>
                  </a:lnTo>
                  <a:lnTo>
                    <a:pt x="3200" y="330"/>
                  </a:lnTo>
                  <a:lnTo>
                    <a:pt x="3190" y="326"/>
                  </a:lnTo>
                  <a:lnTo>
                    <a:pt x="3182" y="321"/>
                  </a:lnTo>
                  <a:lnTo>
                    <a:pt x="3174" y="315"/>
                  </a:lnTo>
                  <a:lnTo>
                    <a:pt x="3166" y="309"/>
                  </a:lnTo>
                  <a:lnTo>
                    <a:pt x="3160" y="301"/>
                  </a:lnTo>
                  <a:lnTo>
                    <a:pt x="3153" y="292"/>
                  </a:lnTo>
                  <a:lnTo>
                    <a:pt x="3148" y="283"/>
                  </a:lnTo>
                  <a:lnTo>
                    <a:pt x="3143" y="273"/>
                  </a:lnTo>
                  <a:lnTo>
                    <a:pt x="3140" y="262"/>
                  </a:lnTo>
                  <a:lnTo>
                    <a:pt x="3137" y="250"/>
                  </a:lnTo>
                  <a:lnTo>
                    <a:pt x="3134" y="237"/>
                  </a:lnTo>
                  <a:lnTo>
                    <a:pt x="3133" y="224"/>
                  </a:lnTo>
                  <a:lnTo>
                    <a:pt x="3133" y="210"/>
                  </a:lnTo>
                  <a:lnTo>
                    <a:pt x="3133" y="196"/>
                  </a:lnTo>
                  <a:lnTo>
                    <a:pt x="3134" y="182"/>
                  </a:lnTo>
                  <a:lnTo>
                    <a:pt x="3137" y="169"/>
                  </a:lnTo>
                  <a:lnTo>
                    <a:pt x="3140" y="158"/>
                  </a:lnTo>
                  <a:lnTo>
                    <a:pt x="3144" y="146"/>
                  </a:lnTo>
                  <a:lnTo>
                    <a:pt x="3149" y="136"/>
                  </a:lnTo>
                  <a:lnTo>
                    <a:pt x="3154" y="128"/>
                  </a:lnTo>
                  <a:lnTo>
                    <a:pt x="3161" y="119"/>
                  </a:lnTo>
                  <a:lnTo>
                    <a:pt x="3167" y="111"/>
                  </a:lnTo>
                  <a:lnTo>
                    <a:pt x="3175" y="104"/>
                  </a:lnTo>
                  <a:lnTo>
                    <a:pt x="3183" y="99"/>
                  </a:lnTo>
                  <a:lnTo>
                    <a:pt x="3192" y="93"/>
                  </a:lnTo>
                  <a:lnTo>
                    <a:pt x="3201" y="90"/>
                  </a:lnTo>
                  <a:lnTo>
                    <a:pt x="3210" y="88"/>
                  </a:lnTo>
                  <a:lnTo>
                    <a:pt x="3221" y="87"/>
                  </a:lnTo>
                  <a:lnTo>
                    <a:pt x="3232" y="86"/>
                  </a:lnTo>
                  <a:lnTo>
                    <a:pt x="3243" y="87"/>
                  </a:lnTo>
                  <a:lnTo>
                    <a:pt x="3253" y="88"/>
                  </a:lnTo>
                  <a:lnTo>
                    <a:pt x="3263" y="90"/>
                  </a:lnTo>
                  <a:lnTo>
                    <a:pt x="3272" y="93"/>
                  </a:lnTo>
                  <a:lnTo>
                    <a:pt x="3281" y="99"/>
                  </a:lnTo>
                  <a:lnTo>
                    <a:pt x="3288" y="104"/>
                  </a:lnTo>
                  <a:lnTo>
                    <a:pt x="3296" y="111"/>
                  </a:lnTo>
                  <a:lnTo>
                    <a:pt x="3304" y="119"/>
                  </a:lnTo>
                  <a:lnTo>
                    <a:pt x="3309" y="126"/>
                  </a:lnTo>
                  <a:lnTo>
                    <a:pt x="3315" y="136"/>
                  </a:lnTo>
                  <a:lnTo>
                    <a:pt x="3320" y="146"/>
                  </a:lnTo>
                  <a:lnTo>
                    <a:pt x="3323" y="157"/>
                  </a:lnTo>
                  <a:lnTo>
                    <a:pt x="3327" y="169"/>
                  </a:lnTo>
                  <a:lnTo>
                    <a:pt x="3329" y="182"/>
                  </a:lnTo>
                  <a:lnTo>
                    <a:pt x="3330" y="196"/>
                  </a:lnTo>
                  <a:lnTo>
                    <a:pt x="3330" y="210"/>
                  </a:lnTo>
                  <a:close/>
                  <a:moveTo>
                    <a:pt x="3292" y="210"/>
                  </a:moveTo>
                  <a:lnTo>
                    <a:pt x="3292" y="199"/>
                  </a:lnTo>
                  <a:lnTo>
                    <a:pt x="3290" y="189"/>
                  </a:lnTo>
                  <a:lnTo>
                    <a:pt x="3289" y="179"/>
                  </a:lnTo>
                  <a:lnTo>
                    <a:pt x="3288" y="170"/>
                  </a:lnTo>
                  <a:lnTo>
                    <a:pt x="3286" y="163"/>
                  </a:lnTo>
                  <a:lnTo>
                    <a:pt x="3283" y="155"/>
                  </a:lnTo>
                  <a:lnTo>
                    <a:pt x="3279" y="148"/>
                  </a:lnTo>
                  <a:lnTo>
                    <a:pt x="3276" y="142"/>
                  </a:lnTo>
                  <a:lnTo>
                    <a:pt x="3272" y="137"/>
                  </a:lnTo>
                  <a:lnTo>
                    <a:pt x="3267" y="133"/>
                  </a:lnTo>
                  <a:lnTo>
                    <a:pt x="3263" y="129"/>
                  </a:lnTo>
                  <a:lnTo>
                    <a:pt x="3257" y="125"/>
                  </a:lnTo>
                  <a:lnTo>
                    <a:pt x="3252" y="123"/>
                  </a:lnTo>
                  <a:lnTo>
                    <a:pt x="3245" y="121"/>
                  </a:lnTo>
                  <a:lnTo>
                    <a:pt x="3239" y="120"/>
                  </a:lnTo>
                  <a:lnTo>
                    <a:pt x="3232" y="120"/>
                  </a:lnTo>
                  <a:lnTo>
                    <a:pt x="3225" y="120"/>
                  </a:lnTo>
                  <a:lnTo>
                    <a:pt x="3218" y="121"/>
                  </a:lnTo>
                  <a:lnTo>
                    <a:pt x="3212" y="123"/>
                  </a:lnTo>
                  <a:lnTo>
                    <a:pt x="3206" y="125"/>
                  </a:lnTo>
                  <a:lnTo>
                    <a:pt x="3200" y="129"/>
                  </a:lnTo>
                  <a:lnTo>
                    <a:pt x="3196" y="133"/>
                  </a:lnTo>
                  <a:lnTo>
                    <a:pt x="3192" y="137"/>
                  </a:lnTo>
                  <a:lnTo>
                    <a:pt x="3187" y="142"/>
                  </a:lnTo>
                  <a:lnTo>
                    <a:pt x="3184" y="148"/>
                  </a:lnTo>
                  <a:lnTo>
                    <a:pt x="3181" y="155"/>
                  </a:lnTo>
                  <a:lnTo>
                    <a:pt x="3177" y="163"/>
                  </a:lnTo>
                  <a:lnTo>
                    <a:pt x="3175" y="170"/>
                  </a:lnTo>
                  <a:lnTo>
                    <a:pt x="3174" y="179"/>
                  </a:lnTo>
                  <a:lnTo>
                    <a:pt x="3173" y="189"/>
                  </a:lnTo>
                  <a:lnTo>
                    <a:pt x="3172" y="199"/>
                  </a:lnTo>
                  <a:lnTo>
                    <a:pt x="3172" y="210"/>
                  </a:lnTo>
                  <a:lnTo>
                    <a:pt x="3172" y="221"/>
                  </a:lnTo>
                  <a:lnTo>
                    <a:pt x="3173" y="231"/>
                  </a:lnTo>
                  <a:lnTo>
                    <a:pt x="3174" y="241"/>
                  </a:lnTo>
                  <a:lnTo>
                    <a:pt x="3175" y="250"/>
                  </a:lnTo>
                  <a:lnTo>
                    <a:pt x="3177" y="257"/>
                  </a:lnTo>
                  <a:lnTo>
                    <a:pt x="3181" y="265"/>
                  </a:lnTo>
                  <a:lnTo>
                    <a:pt x="3184" y="272"/>
                  </a:lnTo>
                  <a:lnTo>
                    <a:pt x="3187" y="277"/>
                  </a:lnTo>
                  <a:lnTo>
                    <a:pt x="3192" y="283"/>
                  </a:lnTo>
                  <a:lnTo>
                    <a:pt x="3196" y="287"/>
                  </a:lnTo>
                  <a:lnTo>
                    <a:pt x="3200" y="291"/>
                  </a:lnTo>
                  <a:lnTo>
                    <a:pt x="3206" y="295"/>
                  </a:lnTo>
                  <a:lnTo>
                    <a:pt x="3212" y="297"/>
                  </a:lnTo>
                  <a:lnTo>
                    <a:pt x="3218" y="299"/>
                  </a:lnTo>
                  <a:lnTo>
                    <a:pt x="3225" y="300"/>
                  </a:lnTo>
                  <a:lnTo>
                    <a:pt x="3232" y="300"/>
                  </a:lnTo>
                  <a:lnTo>
                    <a:pt x="3239" y="300"/>
                  </a:lnTo>
                  <a:lnTo>
                    <a:pt x="3245" y="299"/>
                  </a:lnTo>
                  <a:lnTo>
                    <a:pt x="3252" y="297"/>
                  </a:lnTo>
                  <a:lnTo>
                    <a:pt x="3257" y="295"/>
                  </a:lnTo>
                  <a:lnTo>
                    <a:pt x="3263" y="291"/>
                  </a:lnTo>
                  <a:lnTo>
                    <a:pt x="3267" y="288"/>
                  </a:lnTo>
                  <a:lnTo>
                    <a:pt x="3272" y="283"/>
                  </a:lnTo>
                  <a:lnTo>
                    <a:pt x="3276" y="278"/>
                  </a:lnTo>
                  <a:lnTo>
                    <a:pt x="3279" y="272"/>
                  </a:lnTo>
                  <a:lnTo>
                    <a:pt x="3283" y="265"/>
                  </a:lnTo>
                  <a:lnTo>
                    <a:pt x="3286" y="257"/>
                  </a:lnTo>
                  <a:lnTo>
                    <a:pt x="3288" y="250"/>
                  </a:lnTo>
                  <a:lnTo>
                    <a:pt x="3289" y="241"/>
                  </a:lnTo>
                  <a:lnTo>
                    <a:pt x="3290" y="231"/>
                  </a:lnTo>
                  <a:lnTo>
                    <a:pt x="3292" y="221"/>
                  </a:lnTo>
                  <a:lnTo>
                    <a:pt x="3292" y="210"/>
                  </a:lnTo>
                  <a:close/>
                  <a:moveTo>
                    <a:pt x="3566" y="328"/>
                  </a:moveTo>
                  <a:lnTo>
                    <a:pt x="3529" y="328"/>
                  </a:lnTo>
                  <a:lnTo>
                    <a:pt x="3529" y="193"/>
                  </a:lnTo>
                  <a:lnTo>
                    <a:pt x="3529" y="178"/>
                  </a:lnTo>
                  <a:lnTo>
                    <a:pt x="3528" y="164"/>
                  </a:lnTo>
                  <a:lnTo>
                    <a:pt x="3526" y="151"/>
                  </a:lnTo>
                  <a:lnTo>
                    <a:pt x="3522" y="141"/>
                  </a:lnTo>
                  <a:lnTo>
                    <a:pt x="3520" y="136"/>
                  </a:lnTo>
                  <a:lnTo>
                    <a:pt x="3517" y="133"/>
                  </a:lnTo>
                  <a:lnTo>
                    <a:pt x="3514" y="131"/>
                  </a:lnTo>
                  <a:lnTo>
                    <a:pt x="3509" y="128"/>
                  </a:lnTo>
                  <a:lnTo>
                    <a:pt x="3505" y="126"/>
                  </a:lnTo>
                  <a:lnTo>
                    <a:pt x="3500" y="124"/>
                  </a:lnTo>
                  <a:lnTo>
                    <a:pt x="3494" y="124"/>
                  </a:lnTo>
                  <a:lnTo>
                    <a:pt x="3487" y="123"/>
                  </a:lnTo>
                  <a:lnTo>
                    <a:pt x="3481" y="124"/>
                  </a:lnTo>
                  <a:lnTo>
                    <a:pt x="3474" y="125"/>
                  </a:lnTo>
                  <a:lnTo>
                    <a:pt x="3466" y="128"/>
                  </a:lnTo>
                  <a:lnTo>
                    <a:pt x="3459" y="132"/>
                  </a:lnTo>
                  <a:lnTo>
                    <a:pt x="3444" y="141"/>
                  </a:lnTo>
                  <a:lnTo>
                    <a:pt x="3430" y="152"/>
                  </a:lnTo>
                  <a:lnTo>
                    <a:pt x="3430" y="328"/>
                  </a:lnTo>
                  <a:lnTo>
                    <a:pt x="3394" y="328"/>
                  </a:lnTo>
                  <a:lnTo>
                    <a:pt x="3394" y="92"/>
                  </a:lnTo>
                  <a:lnTo>
                    <a:pt x="3430" y="92"/>
                  </a:lnTo>
                  <a:lnTo>
                    <a:pt x="3430" y="119"/>
                  </a:lnTo>
                  <a:lnTo>
                    <a:pt x="3439" y="111"/>
                  </a:lnTo>
                  <a:lnTo>
                    <a:pt x="3447" y="104"/>
                  </a:lnTo>
                  <a:lnTo>
                    <a:pt x="3455" y="99"/>
                  </a:lnTo>
                  <a:lnTo>
                    <a:pt x="3463" y="95"/>
                  </a:lnTo>
                  <a:lnTo>
                    <a:pt x="3472" y="90"/>
                  </a:lnTo>
                  <a:lnTo>
                    <a:pt x="3480" y="88"/>
                  </a:lnTo>
                  <a:lnTo>
                    <a:pt x="3488" y="87"/>
                  </a:lnTo>
                  <a:lnTo>
                    <a:pt x="3497" y="86"/>
                  </a:lnTo>
                  <a:lnTo>
                    <a:pt x="3505" y="86"/>
                  </a:lnTo>
                  <a:lnTo>
                    <a:pt x="3512" y="87"/>
                  </a:lnTo>
                  <a:lnTo>
                    <a:pt x="3520" y="89"/>
                  </a:lnTo>
                  <a:lnTo>
                    <a:pt x="3527" y="91"/>
                  </a:lnTo>
                  <a:lnTo>
                    <a:pt x="3532" y="95"/>
                  </a:lnTo>
                  <a:lnTo>
                    <a:pt x="3538" y="99"/>
                  </a:lnTo>
                  <a:lnTo>
                    <a:pt x="3543" y="103"/>
                  </a:lnTo>
                  <a:lnTo>
                    <a:pt x="3548" y="109"/>
                  </a:lnTo>
                  <a:lnTo>
                    <a:pt x="3552" y="114"/>
                  </a:lnTo>
                  <a:lnTo>
                    <a:pt x="3556" y="121"/>
                  </a:lnTo>
                  <a:lnTo>
                    <a:pt x="3560" y="129"/>
                  </a:lnTo>
                  <a:lnTo>
                    <a:pt x="3562" y="136"/>
                  </a:lnTo>
                  <a:lnTo>
                    <a:pt x="3564" y="145"/>
                  </a:lnTo>
                  <a:lnTo>
                    <a:pt x="3565" y="155"/>
                  </a:lnTo>
                  <a:lnTo>
                    <a:pt x="3566" y="165"/>
                  </a:lnTo>
                  <a:lnTo>
                    <a:pt x="3566" y="175"/>
                  </a:lnTo>
                  <a:lnTo>
                    <a:pt x="3566" y="328"/>
                  </a:lnTo>
                  <a:close/>
                  <a:moveTo>
                    <a:pt x="3776" y="264"/>
                  </a:moveTo>
                  <a:lnTo>
                    <a:pt x="3776" y="135"/>
                  </a:lnTo>
                  <a:lnTo>
                    <a:pt x="3763" y="129"/>
                  </a:lnTo>
                  <a:lnTo>
                    <a:pt x="3751" y="124"/>
                  </a:lnTo>
                  <a:lnTo>
                    <a:pt x="3739" y="122"/>
                  </a:lnTo>
                  <a:lnTo>
                    <a:pt x="3728" y="121"/>
                  </a:lnTo>
                  <a:lnTo>
                    <a:pt x="3720" y="122"/>
                  </a:lnTo>
                  <a:lnTo>
                    <a:pt x="3714" y="123"/>
                  </a:lnTo>
                  <a:lnTo>
                    <a:pt x="3708" y="124"/>
                  </a:lnTo>
                  <a:lnTo>
                    <a:pt x="3703" y="128"/>
                  </a:lnTo>
                  <a:lnTo>
                    <a:pt x="3697" y="130"/>
                  </a:lnTo>
                  <a:lnTo>
                    <a:pt x="3692" y="134"/>
                  </a:lnTo>
                  <a:lnTo>
                    <a:pt x="3687" y="139"/>
                  </a:lnTo>
                  <a:lnTo>
                    <a:pt x="3683" y="144"/>
                  </a:lnTo>
                  <a:lnTo>
                    <a:pt x="3680" y="150"/>
                  </a:lnTo>
                  <a:lnTo>
                    <a:pt x="3676" y="156"/>
                  </a:lnTo>
                  <a:lnTo>
                    <a:pt x="3673" y="163"/>
                  </a:lnTo>
                  <a:lnTo>
                    <a:pt x="3671" y="170"/>
                  </a:lnTo>
                  <a:lnTo>
                    <a:pt x="3670" y="179"/>
                  </a:lnTo>
                  <a:lnTo>
                    <a:pt x="3667" y="188"/>
                  </a:lnTo>
                  <a:lnTo>
                    <a:pt x="3667" y="197"/>
                  </a:lnTo>
                  <a:lnTo>
                    <a:pt x="3666" y="207"/>
                  </a:lnTo>
                  <a:lnTo>
                    <a:pt x="3667" y="225"/>
                  </a:lnTo>
                  <a:lnTo>
                    <a:pt x="3670" y="242"/>
                  </a:lnTo>
                  <a:lnTo>
                    <a:pt x="3672" y="248"/>
                  </a:lnTo>
                  <a:lnTo>
                    <a:pt x="3674" y="255"/>
                  </a:lnTo>
                  <a:lnTo>
                    <a:pt x="3676" y="262"/>
                  </a:lnTo>
                  <a:lnTo>
                    <a:pt x="3680" y="267"/>
                  </a:lnTo>
                  <a:lnTo>
                    <a:pt x="3683" y="272"/>
                  </a:lnTo>
                  <a:lnTo>
                    <a:pt x="3686" y="276"/>
                  </a:lnTo>
                  <a:lnTo>
                    <a:pt x="3691" y="279"/>
                  </a:lnTo>
                  <a:lnTo>
                    <a:pt x="3695" y="283"/>
                  </a:lnTo>
                  <a:lnTo>
                    <a:pt x="3700" y="285"/>
                  </a:lnTo>
                  <a:lnTo>
                    <a:pt x="3706" y="286"/>
                  </a:lnTo>
                  <a:lnTo>
                    <a:pt x="3713" y="287"/>
                  </a:lnTo>
                  <a:lnTo>
                    <a:pt x="3719" y="287"/>
                  </a:lnTo>
                  <a:lnTo>
                    <a:pt x="3727" y="287"/>
                  </a:lnTo>
                  <a:lnTo>
                    <a:pt x="3733" y="286"/>
                  </a:lnTo>
                  <a:lnTo>
                    <a:pt x="3741" y="284"/>
                  </a:lnTo>
                  <a:lnTo>
                    <a:pt x="3749" y="281"/>
                  </a:lnTo>
                  <a:lnTo>
                    <a:pt x="3756" y="278"/>
                  </a:lnTo>
                  <a:lnTo>
                    <a:pt x="3763" y="274"/>
                  </a:lnTo>
                  <a:lnTo>
                    <a:pt x="3770" y="269"/>
                  </a:lnTo>
                  <a:lnTo>
                    <a:pt x="3776" y="264"/>
                  </a:lnTo>
                  <a:close/>
                  <a:moveTo>
                    <a:pt x="3652" y="366"/>
                  </a:moveTo>
                  <a:lnTo>
                    <a:pt x="3656" y="367"/>
                  </a:lnTo>
                  <a:lnTo>
                    <a:pt x="3663" y="370"/>
                  </a:lnTo>
                  <a:lnTo>
                    <a:pt x="3671" y="373"/>
                  </a:lnTo>
                  <a:lnTo>
                    <a:pt x="3680" y="376"/>
                  </a:lnTo>
                  <a:lnTo>
                    <a:pt x="3689" y="378"/>
                  </a:lnTo>
                  <a:lnTo>
                    <a:pt x="3698" y="380"/>
                  </a:lnTo>
                  <a:lnTo>
                    <a:pt x="3707" y="381"/>
                  </a:lnTo>
                  <a:lnTo>
                    <a:pt x="3717" y="381"/>
                  </a:lnTo>
                  <a:lnTo>
                    <a:pt x="3726" y="381"/>
                  </a:lnTo>
                  <a:lnTo>
                    <a:pt x="3733" y="380"/>
                  </a:lnTo>
                  <a:lnTo>
                    <a:pt x="3740" y="379"/>
                  </a:lnTo>
                  <a:lnTo>
                    <a:pt x="3747" y="377"/>
                  </a:lnTo>
                  <a:lnTo>
                    <a:pt x="3752" y="374"/>
                  </a:lnTo>
                  <a:lnTo>
                    <a:pt x="3756" y="370"/>
                  </a:lnTo>
                  <a:lnTo>
                    <a:pt x="3761" y="367"/>
                  </a:lnTo>
                  <a:lnTo>
                    <a:pt x="3765" y="363"/>
                  </a:lnTo>
                  <a:lnTo>
                    <a:pt x="3767" y="358"/>
                  </a:lnTo>
                  <a:lnTo>
                    <a:pt x="3771" y="354"/>
                  </a:lnTo>
                  <a:lnTo>
                    <a:pt x="3772" y="348"/>
                  </a:lnTo>
                  <a:lnTo>
                    <a:pt x="3774" y="343"/>
                  </a:lnTo>
                  <a:lnTo>
                    <a:pt x="3775" y="331"/>
                  </a:lnTo>
                  <a:lnTo>
                    <a:pt x="3776" y="318"/>
                  </a:lnTo>
                  <a:lnTo>
                    <a:pt x="3776" y="297"/>
                  </a:lnTo>
                  <a:lnTo>
                    <a:pt x="3769" y="303"/>
                  </a:lnTo>
                  <a:lnTo>
                    <a:pt x="3762" y="309"/>
                  </a:lnTo>
                  <a:lnTo>
                    <a:pt x="3754" y="313"/>
                  </a:lnTo>
                  <a:lnTo>
                    <a:pt x="3747" y="318"/>
                  </a:lnTo>
                  <a:lnTo>
                    <a:pt x="3739" y="320"/>
                  </a:lnTo>
                  <a:lnTo>
                    <a:pt x="3731" y="322"/>
                  </a:lnTo>
                  <a:lnTo>
                    <a:pt x="3721" y="323"/>
                  </a:lnTo>
                  <a:lnTo>
                    <a:pt x="3711" y="324"/>
                  </a:lnTo>
                  <a:lnTo>
                    <a:pt x="3702" y="323"/>
                  </a:lnTo>
                  <a:lnTo>
                    <a:pt x="3693" y="322"/>
                  </a:lnTo>
                  <a:lnTo>
                    <a:pt x="3685" y="320"/>
                  </a:lnTo>
                  <a:lnTo>
                    <a:pt x="3677" y="317"/>
                  </a:lnTo>
                  <a:lnTo>
                    <a:pt x="3670" y="312"/>
                  </a:lnTo>
                  <a:lnTo>
                    <a:pt x="3663" y="307"/>
                  </a:lnTo>
                  <a:lnTo>
                    <a:pt x="3656" y="301"/>
                  </a:lnTo>
                  <a:lnTo>
                    <a:pt x="3651" y="293"/>
                  </a:lnTo>
                  <a:lnTo>
                    <a:pt x="3645" y="286"/>
                  </a:lnTo>
                  <a:lnTo>
                    <a:pt x="3641" y="277"/>
                  </a:lnTo>
                  <a:lnTo>
                    <a:pt x="3638" y="268"/>
                  </a:lnTo>
                  <a:lnTo>
                    <a:pt x="3634" y="257"/>
                  </a:lnTo>
                  <a:lnTo>
                    <a:pt x="3632" y="246"/>
                  </a:lnTo>
                  <a:lnTo>
                    <a:pt x="3630" y="234"/>
                  </a:lnTo>
                  <a:lnTo>
                    <a:pt x="3629" y="221"/>
                  </a:lnTo>
                  <a:lnTo>
                    <a:pt x="3629" y="208"/>
                  </a:lnTo>
                  <a:lnTo>
                    <a:pt x="3629" y="193"/>
                  </a:lnTo>
                  <a:lnTo>
                    <a:pt x="3630" y="180"/>
                  </a:lnTo>
                  <a:lnTo>
                    <a:pt x="3633" y="168"/>
                  </a:lnTo>
                  <a:lnTo>
                    <a:pt x="3637" y="156"/>
                  </a:lnTo>
                  <a:lnTo>
                    <a:pt x="3640" y="145"/>
                  </a:lnTo>
                  <a:lnTo>
                    <a:pt x="3645" y="135"/>
                  </a:lnTo>
                  <a:lnTo>
                    <a:pt x="3651" y="125"/>
                  </a:lnTo>
                  <a:lnTo>
                    <a:pt x="3658" y="118"/>
                  </a:lnTo>
                  <a:lnTo>
                    <a:pt x="3663" y="110"/>
                  </a:lnTo>
                  <a:lnTo>
                    <a:pt x="3671" y="104"/>
                  </a:lnTo>
                  <a:lnTo>
                    <a:pt x="3678" y="99"/>
                  </a:lnTo>
                  <a:lnTo>
                    <a:pt x="3686" y="95"/>
                  </a:lnTo>
                  <a:lnTo>
                    <a:pt x="3695" y="90"/>
                  </a:lnTo>
                  <a:lnTo>
                    <a:pt x="3704" y="88"/>
                  </a:lnTo>
                  <a:lnTo>
                    <a:pt x="3713" y="87"/>
                  </a:lnTo>
                  <a:lnTo>
                    <a:pt x="3721" y="86"/>
                  </a:lnTo>
                  <a:lnTo>
                    <a:pt x="3730" y="86"/>
                  </a:lnTo>
                  <a:lnTo>
                    <a:pt x="3738" y="87"/>
                  </a:lnTo>
                  <a:lnTo>
                    <a:pt x="3744" y="88"/>
                  </a:lnTo>
                  <a:lnTo>
                    <a:pt x="3751" y="90"/>
                  </a:lnTo>
                  <a:lnTo>
                    <a:pt x="3764" y="96"/>
                  </a:lnTo>
                  <a:lnTo>
                    <a:pt x="3776" y="102"/>
                  </a:lnTo>
                  <a:lnTo>
                    <a:pt x="3778" y="92"/>
                  </a:lnTo>
                  <a:lnTo>
                    <a:pt x="3814" y="92"/>
                  </a:lnTo>
                  <a:lnTo>
                    <a:pt x="3814" y="301"/>
                  </a:lnTo>
                  <a:lnTo>
                    <a:pt x="3813" y="315"/>
                  </a:lnTo>
                  <a:lnTo>
                    <a:pt x="3811" y="329"/>
                  </a:lnTo>
                  <a:lnTo>
                    <a:pt x="3810" y="342"/>
                  </a:lnTo>
                  <a:lnTo>
                    <a:pt x="3807" y="353"/>
                  </a:lnTo>
                  <a:lnTo>
                    <a:pt x="3804" y="364"/>
                  </a:lnTo>
                  <a:lnTo>
                    <a:pt x="3799" y="373"/>
                  </a:lnTo>
                  <a:lnTo>
                    <a:pt x="3795" y="381"/>
                  </a:lnTo>
                  <a:lnTo>
                    <a:pt x="3789" y="389"/>
                  </a:lnTo>
                  <a:lnTo>
                    <a:pt x="3783" y="396"/>
                  </a:lnTo>
                  <a:lnTo>
                    <a:pt x="3775" y="401"/>
                  </a:lnTo>
                  <a:lnTo>
                    <a:pt x="3767" y="406"/>
                  </a:lnTo>
                  <a:lnTo>
                    <a:pt x="3758" y="410"/>
                  </a:lnTo>
                  <a:lnTo>
                    <a:pt x="3749" y="413"/>
                  </a:lnTo>
                  <a:lnTo>
                    <a:pt x="3738" y="415"/>
                  </a:lnTo>
                  <a:lnTo>
                    <a:pt x="3727" y="417"/>
                  </a:lnTo>
                  <a:lnTo>
                    <a:pt x="3715" y="417"/>
                  </a:lnTo>
                  <a:lnTo>
                    <a:pt x="3706" y="417"/>
                  </a:lnTo>
                  <a:lnTo>
                    <a:pt x="3698" y="417"/>
                  </a:lnTo>
                  <a:lnTo>
                    <a:pt x="3689" y="415"/>
                  </a:lnTo>
                  <a:lnTo>
                    <a:pt x="3681" y="414"/>
                  </a:lnTo>
                  <a:lnTo>
                    <a:pt x="3665" y="411"/>
                  </a:lnTo>
                  <a:lnTo>
                    <a:pt x="3650" y="407"/>
                  </a:lnTo>
                  <a:lnTo>
                    <a:pt x="3650" y="366"/>
                  </a:lnTo>
                  <a:lnTo>
                    <a:pt x="3652" y="366"/>
                  </a:lnTo>
                  <a:close/>
                  <a:moveTo>
                    <a:pt x="4098" y="334"/>
                  </a:moveTo>
                  <a:lnTo>
                    <a:pt x="4086" y="334"/>
                  </a:lnTo>
                  <a:lnTo>
                    <a:pt x="4074" y="333"/>
                  </a:lnTo>
                  <a:lnTo>
                    <a:pt x="4064" y="330"/>
                  </a:lnTo>
                  <a:lnTo>
                    <a:pt x="4053" y="328"/>
                  </a:lnTo>
                  <a:lnTo>
                    <a:pt x="4044" y="323"/>
                  </a:lnTo>
                  <a:lnTo>
                    <a:pt x="4036" y="318"/>
                  </a:lnTo>
                  <a:lnTo>
                    <a:pt x="4028" y="312"/>
                  </a:lnTo>
                  <a:lnTo>
                    <a:pt x="4020" y="306"/>
                  </a:lnTo>
                  <a:lnTo>
                    <a:pt x="4014" y="297"/>
                  </a:lnTo>
                  <a:lnTo>
                    <a:pt x="4007" y="288"/>
                  </a:lnTo>
                  <a:lnTo>
                    <a:pt x="4003" y="277"/>
                  </a:lnTo>
                  <a:lnTo>
                    <a:pt x="3999" y="266"/>
                  </a:lnTo>
                  <a:lnTo>
                    <a:pt x="3996" y="254"/>
                  </a:lnTo>
                  <a:lnTo>
                    <a:pt x="3994" y="241"/>
                  </a:lnTo>
                  <a:lnTo>
                    <a:pt x="3993" y="225"/>
                  </a:lnTo>
                  <a:lnTo>
                    <a:pt x="3993" y="210"/>
                  </a:lnTo>
                  <a:lnTo>
                    <a:pt x="3993" y="14"/>
                  </a:lnTo>
                  <a:lnTo>
                    <a:pt x="4031" y="14"/>
                  </a:lnTo>
                  <a:lnTo>
                    <a:pt x="4031" y="210"/>
                  </a:lnTo>
                  <a:lnTo>
                    <a:pt x="4032" y="220"/>
                  </a:lnTo>
                  <a:lnTo>
                    <a:pt x="4032" y="230"/>
                  </a:lnTo>
                  <a:lnTo>
                    <a:pt x="4033" y="239"/>
                  </a:lnTo>
                  <a:lnTo>
                    <a:pt x="4035" y="246"/>
                  </a:lnTo>
                  <a:lnTo>
                    <a:pt x="4036" y="254"/>
                  </a:lnTo>
                  <a:lnTo>
                    <a:pt x="4038" y="261"/>
                  </a:lnTo>
                  <a:lnTo>
                    <a:pt x="4041" y="267"/>
                  </a:lnTo>
                  <a:lnTo>
                    <a:pt x="4044" y="273"/>
                  </a:lnTo>
                  <a:lnTo>
                    <a:pt x="4049" y="279"/>
                  </a:lnTo>
                  <a:lnTo>
                    <a:pt x="4053" y="285"/>
                  </a:lnTo>
                  <a:lnTo>
                    <a:pt x="4060" y="289"/>
                  </a:lnTo>
                  <a:lnTo>
                    <a:pt x="4065" y="292"/>
                  </a:lnTo>
                  <a:lnTo>
                    <a:pt x="4073" y="295"/>
                  </a:lnTo>
                  <a:lnTo>
                    <a:pt x="4081" y="297"/>
                  </a:lnTo>
                  <a:lnTo>
                    <a:pt x="4090" y="298"/>
                  </a:lnTo>
                  <a:lnTo>
                    <a:pt x="4098" y="299"/>
                  </a:lnTo>
                  <a:lnTo>
                    <a:pt x="4108" y="298"/>
                  </a:lnTo>
                  <a:lnTo>
                    <a:pt x="4116" y="297"/>
                  </a:lnTo>
                  <a:lnTo>
                    <a:pt x="4124" y="295"/>
                  </a:lnTo>
                  <a:lnTo>
                    <a:pt x="4131" y="292"/>
                  </a:lnTo>
                  <a:lnTo>
                    <a:pt x="4138" y="289"/>
                  </a:lnTo>
                  <a:lnTo>
                    <a:pt x="4144" y="285"/>
                  </a:lnTo>
                  <a:lnTo>
                    <a:pt x="4149" y="279"/>
                  </a:lnTo>
                  <a:lnTo>
                    <a:pt x="4153" y="273"/>
                  </a:lnTo>
                  <a:lnTo>
                    <a:pt x="4157" y="267"/>
                  </a:lnTo>
                  <a:lnTo>
                    <a:pt x="4160" y="261"/>
                  </a:lnTo>
                  <a:lnTo>
                    <a:pt x="4162" y="254"/>
                  </a:lnTo>
                  <a:lnTo>
                    <a:pt x="4163" y="246"/>
                  </a:lnTo>
                  <a:lnTo>
                    <a:pt x="4164" y="239"/>
                  </a:lnTo>
                  <a:lnTo>
                    <a:pt x="4165" y="231"/>
                  </a:lnTo>
                  <a:lnTo>
                    <a:pt x="4165" y="221"/>
                  </a:lnTo>
                  <a:lnTo>
                    <a:pt x="4166" y="211"/>
                  </a:lnTo>
                  <a:lnTo>
                    <a:pt x="4166" y="14"/>
                  </a:lnTo>
                  <a:lnTo>
                    <a:pt x="4205" y="14"/>
                  </a:lnTo>
                  <a:lnTo>
                    <a:pt x="4205" y="210"/>
                  </a:lnTo>
                  <a:lnTo>
                    <a:pt x="4205" y="225"/>
                  </a:lnTo>
                  <a:lnTo>
                    <a:pt x="4204" y="240"/>
                  </a:lnTo>
                  <a:lnTo>
                    <a:pt x="4202" y="254"/>
                  </a:lnTo>
                  <a:lnTo>
                    <a:pt x="4198" y="266"/>
                  </a:lnTo>
                  <a:lnTo>
                    <a:pt x="4195" y="277"/>
                  </a:lnTo>
                  <a:lnTo>
                    <a:pt x="4191" y="288"/>
                  </a:lnTo>
                  <a:lnTo>
                    <a:pt x="4184" y="297"/>
                  </a:lnTo>
                  <a:lnTo>
                    <a:pt x="4177" y="306"/>
                  </a:lnTo>
                  <a:lnTo>
                    <a:pt x="4170" y="312"/>
                  </a:lnTo>
                  <a:lnTo>
                    <a:pt x="4162" y="318"/>
                  </a:lnTo>
                  <a:lnTo>
                    <a:pt x="4153" y="323"/>
                  </a:lnTo>
                  <a:lnTo>
                    <a:pt x="4144" y="328"/>
                  </a:lnTo>
                  <a:lnTo>
                    <a:pt x="4135" y="331"/>
                  </a:lnTo>
                  <a:lnTo>
                    <a:pt x="4124" y="333"/>
                  </a:lnTo>
                  <a:lnTo>
                    <a:pt x="4112" y="334"/>
                  </a:lnTo>
                  <a:lnTo>
                    <a:pt x="4098" y="334"/>
                  </a:lnTo>
                  <a:close/>
                  <a:moveTo>
                    <a:pt x="4457" y="328"/>
                  </a:moveTo>
                  <a:lnTo>
                    <a:pt x="4419" y="328"/>
                  </a:lnTo>
                  <a:lnTo>
                    <a:pt x="4419" y="193"/>
                  </a:lnTo>
                  <a:lnTo>
                    <a:pt x="4419" y="178"/>
                  </a:lnTo>
                  <a:lnTo>
                    <a:pt x="4418" y="164"/>
                  </a:lnTo>
                  <a:lnTo>
                    <a:pt x="4416" y="151"/>
                  </a:lnTo>
                  <a:lnTo>
                    <a:pt x="4413" y="141"/>
                  </a:lnTo>
                  <a:lnTo>
                    <a:pt x="4409" y="136"/>
                  </a:lnTo>
                  <a:lnTo>
                    <a:pt x="4407" y="133"/>
                  </a:lnTo>
                  <a:lnTo>
                    <a:pt x="4404" y="131"/>
                  </a:lnTo>
                  <a:lnTo>
                    <a:pt x="4399" y="128"/>
                  </a:lnTo>
                  <a:lnTo>
                    <a:pt x="4395" y="126"/>
                  </a:lnTo>
                  <a:lnTo>
                    <a:pt x="4391" y="124"/>
                  </a:lnTo>
                  <a:lnTo>
                    <a:pt x="4384" y="124"/>
                  </a:lnTo>
                  <a:lnTo>
                    <a:pt x="4378" y="123"/>
                  </a:lnTo>
                  <a:lnTo>
                    <a:pt x="4371" y="124"/>
                  </a:lnTo>
                  <a:lnTo>
                    <a:pt x="4363" y="125"/>
                  </a:lnTo>
                  <a:lnTo>
                    <a:pt x="4357" y="128"/>
                  </a:lnTo>
                  <a:lnTo>
                    <a:pt x="4349" y="132"/>
                  </a:lnTo>
                  <a:lnTo>
                    <a:pt x="4335" y="141"/>
                  </a:lnTo>
                  <a:lnTo>
                    <a:pt x="4320" y="152"/>
                  </a:lnTo>
                  <a:lnTo>
                    <a:pt x="4320" y="328"/>
                  </a:lnTo>
                  <a:lnTo>
                    <a:pt x="4283" y="328"/>
                  </a:lnTo>
                  <a:lnTo>
                    <a:pt x="4283" y="92"/>
                  </a:lnTo>
                  <a:lnTo>
                    <a:pt x="4320" y="92"/>
                  </a:lnTo>
                  <a:lnTo>
                    <a:pt x="4320" y="119"/>
                  </a:lnTo>
                  <a:lnTo>
                    <a:pt x="4329" y="111"/>
                  </a:lnTo>
                  <a:lnTo>
                    <a:pt x="4337" y="104"/>
                  </a:lnTo>
                  <a:lnTo>
                    <a:pt x="4345" y="99"/>
                  </a:lnTo>
                  <a:lnTo>
                    <a:pt x="4353" y="95"/>
                  </a:lnTo>
                  <a:lnTo>
                    <a:pt x="4361" y="90"/>
                  </a:lnTo>
                  <a:lnTo>
                    <a:pt x="4370" y="88"/>
                  </a:lnTo>
                  <a:lnTo>
                    <a:pt x="4379" y="87"/>
                  </a:lnTo>
                  <a:lnTo>
                    <a:pt x="4387" y="86"/>
                  </a:lnTo>
                  <a:lnTo>
                    <a:pt x="4395" y="86"/>
                  </a:lnTo>
                  <a:lnTo>
                    <a:pt x="4403" y="87"/>
                  </a:lnTo>
                  <a:lnTo>
                    <a:pt x="4409" y="89"/>
                  </a:lnTo>
                  <a:lnTo>
                    <a:pt x="4416" y="91"/>
                  </a:lnTo>
                  <a:lnTo>
                    <a:pt x="4423" y="95"/>
                  </a:lnTo>
                  <a:lnTo>
                    <a:pt x="4428" y="99"/>
                  </a:lnTo>
                  <a:lnTo>
                    <a:pt x="4434" y="103"/>
                  </a:lnTo>
                  <a:lnTo>
                    <a:pt x="4438" y="109"/>
                  </a:lnTo>
                  <a:lnTo>
                    <a:pt x="4442" y="114"/>
                  </a:lnTo>
                  <a:lnTo>
                    <a:pt x="4447" y="121"/>
                  </a:lnTo>
                  <a:lnTo>
                    <a:pt x="4449" y="129"/>
                  </a:lnTo>
                  <a:lnTo>
                    <a:pt x="4452" y="136"/>
                  </a:lnTo>
                  <a:lnTo>
                    <a:pt x="4454" y="145"/>
                  </a:lnTo>
                  <a:lnTo>
                    <a:pt x="4456" y="155"/>
                  </a:lnTo>
                  <a:lnTo>
                    <a:pt x="4457" y="165"/>
                  </a:lnTo>
                  <a:lnTo>
                    <a:pt x="4457" y="175"/>
                  </a:lnTo>
                  <a:lnTo>
                    <a:pt x="4457" y="328"/>
                  </a:lnTo>
                  <a:close/>
                  <a:moveTo>
                    <a:pt x="4572" y="328"/>
                  </a:moveTo>
                  <a:lnTo>
                    <a:pt x="4535" y="328"/>
                  </a:lnTo>
                  <a:lnTo>
                    <a:pt x="4535" y="92"/>
                  </a:lnTo>
                  <a:lnTo>
                    <a:pt x="4572" y="92"/>
                  </a:lnTo>
                  <a:lnTo>
                    <a:pt x="4572" y="328"/>
                  </a:lnTo>
                  <a:close/>
                  <a:moveTo>
                    <a:pt x="4574" y="53"/>
                  </a:moveTo>
                  <a:lnTo>
                    <a:pt x="4532" y="53"/>
                  </a:lnTo>
                  <a:lnTo>
                    <a:pt x="4532" y="12"/>
                  </a:lnTo>
                  <a:lnTo>
                    <a:pt x="4574" y="12"/>
                  </a:lnTo>
                  <a:lnTo>
                    <a:pt x="4574" y="53"/>
                  </a:lnTo>
                  <a:close/>
                  <a:moveTo>
                    <a:pt x="4825" y="92"/>
                  </a:moveTo>
                  <a:lnTo>
                    <a:pt x="4741" y="328"/>
                  </a:lnTo>
                  <a:lnTo>
                    <a:pt x="4708" y="328"/>
                  </a:lnTo>
                  <a:lnTo>
                    <a:pt x="4626" y="92"/>
                  </a:lnTo>
                  <a:lnTo>
                    <a:pt x="4665" y="92"/>
                  </a:lnTo>
                  <a:lnTo>
                    <a:pt x="4726" y="274"/>
                  </a:lnTo>
                  <a:lnTo>
                    <a:pt x="4786" y="92"/>
                  </a:lnTo>
                  <a:lnTo>
                    <a:pt x="4825" y="92"/>
                  </a:lnTo>
                  <a:close/>
                  <a:moveTo>
                    <a:pt x="4970" y="333"/>
                  </a:moveTo>
                  <a:lnTo>
                    <a:pt x="4958" y="333"/>
                  </a:lnTo>
                  <a:lnTo>
                    <a:pt x="4946" y="331"/>
                  </a:lnTo>
                  <a:lnTo>
                    <a:pt x="4934" y="329"/>
                  </a:lnTo>
                  <a:lnTo>
                    <a:pt x="4924" y="325"/>
                  </a:lnTo>
                  <a:lnTo>
                    <a:pt x="4914" y="321"/>
                  </a:lnTo>
                  <a:lnTo>
                    <a:pt x="4904" y="315"/>
                  </a:lnTo>
                  <a:lnTo>
                    <a:pt x="4896" y="309"/>
                  </a:lnTo>
                  <a:lnTo>
                    <a:pt x="4889" y="301"/>
                  </a:lnTo>
                  <a:lnTo>
                    <a:pt x="4882" y="293"/>
                  </a:lnTo>
                  <a:lnTo>
                    <a:pt x="4875" y="284"/>
                  </a:lnTo>
                  <a:lnTo>
                    <a:pt x="4871" y="274"/>
                  </a:lnTo>
                  <a:lnTo>
                    <a:pt x="4867" y="263"/>
                  </a:lnTo>
                  <a:lnTo>
                    <a:pt x="4863" y="252"/>
                  </a:lnTo>
                  <a:lnTo>
                    <a:pt x="4861" y="239"/>
                  </a:lnTo>
                  <a:lnTo>
                    <a:pt x="4860" y="225"/>
                  </a:lnTo>
                  <a:lnTo>
                    <a:pt x="4859" y="211"/>
                  </a:lnTo>
                  <a:lnTo>
                    <a:pt x="4860" y="198"/>
                  </a:lnTo>
                  <a:lnTo>
                    <a:pt x="4861" y="185"/>
                  </a:lnTo>
                  <a:lnTo>
                    <a:pt x="4863" y="171"/>
                  </a:lnTo>
                  <a:lnTo>
                    <a:pt x="4867" y="159"/>
                  </a:lnTo>
                  <a:lnTo>
                    <a:pt x="4870" y="148"/>
                  </a:lnTo>
                  <a:lnTo>
                    <a:pt x="4875" y="139"/>
                  </a:lnTo>
                  <a:lnTo>
                    <a:pt x="4881" y="129"/>
                  </a:lnTo>
                  <a:lnTo>
                    <a:pt x="4887" y="120"/>
                  </a:lnTo>
                  <a:lnTo>
                    <a:pt x="4895" y="112"/>
                  </a:lnTo>
                  <a:lnTo>
                    <a:pt x="4903" y="104"/>
                  </a:lnTo>
                  <a:lnTo>
                    <a:pt x="4912" y="99"/>
                  </a:lnTo>
                  <a:lnTo>
                    <a:pt x="4920" y="95"/>
                  </a:lnTo>
                  <a:lnTo>
                    <a:pt x="4929" y="90"/>
                  </a:lnTo>
                  <a:lnTo>
                    <a:pt x="4939" y="88"/>
                  </a:lnTo>
                  <a:lnTo>
                    <a:pt x="4950" y="87"/>
                  </a:lnTo>
                  <a:lnTo>
                    <a:pt x="4961" y="86"/>
                  </a:lnTo>
                  <a:lnTo>
                    <a:pt x="4971" y="86"/>
                  </a:lnTo>
                  <a:lnTo>
                    <a:pt x="4981" y="87"/>
                  </a:lnTo>
                  <a:lnTo>
                    <a:pt x="4990" y="89"/>
                  </a:lnTo>
                  <a:lnTo>
                    <a:pt x="4997" y="92"/>
                  </a:lnTo>
                  <a:lnTo>
                    <a:pt x="5005" y="96"/>
                  </a:lnTo>
                  <a:lnTo>
                    <a:pt x="5013" y="100"/>
                  </a:lnTo>
                  <a:lnTo>
                    <a:pt x="5019" y="106"/>
                  </a:lnTo>
                  <a:lnTo>
                    <a:pt x="5025" y="112"/>
                  </a:lnTo>
                  <a:lnTo>
                    <a:pt x="5030" y="119"/>
                  </a:lnTo>
                  <a:lnTo>
                    <a:pt x="5036" y="126"/>
                  </a:lnTo>
                  <a:lnTo>
                    <a:pt x="5040" y="135"/>
                  </a:lnTo>
                  <a:lnTo>
                    <a:pt x="5044" y="145"/>
                  </a:lnTo>
                  <a:lnTo>
                    <a:pt x="5046" y="155"/>
                  </a:lnTo>
                  <a:lnTo>
                    <a:pt x="5048" y="167"/>
                  </a:lnTo>
                  <a:lnTo>
                    <a:pt x="5049" y="179"/>
                  </a:lnTo>
                  <a:lnTo>
                    <a:pt x="5050" y="192"/>
                  </a:lnTo>
                  <a:lnTo>
                    <a:pt x="5050" y="214"/>
                  </a:lnTo>
                  <a:lnTo>
                    <a:pt x="4897" y="214"/>
                  </a:lnTo>
                  <a:lnTo>
                    <a:pt x="4897" y="224"/>
                  </a:lnTo>
                  <a:lnTo>
                    <a:pt x="4898" y="233"/>
                  </a:lnTo>
                  <a:lnTo>
                    <a:pt x="4900" y="242"/>
                  </a:lnTo>
                  <a:lnTo>
                    <a:pt x="4902" y="251"/>
                  </a:lnTo>
                  <a:lnTo>
                    <a:pt x="4905" y="258"/>
                  </a:lnTo>
                  <a:lnTo>
                    <a:pt x="4908" y="265"/>
                  </a:lnTo>
                  <a:lnTo>
                    <a:pt x="4912" y="272"/>
                  </a:lnTo>
                  <a:lnTo>
                    <a:pt x="4916" y="277"/>
                  </a:lnTo>
                  <a:lnTo>
                    <a:pt x="4922" y="283"/>
                  </a:lnTo>
                  <a:lnTo>
                    <a:pt x="4927" y="287"/>
                  </a:lnTo>
                  <a:lnTo>
                    <a:pt x="4933" y="290"/>
                  </a:lnTo>
                  <a:lnTo>
                    <a:pt x="4939" y="293"/>
                  </a:lnTo>
                  <a:lnTo>
                    <a:pt x="4947" y="296"/>
                  </a:lnTo>
                  <a:lnTo>
                    <a:pt x="4953" y="298"/>
                  </a:lnTo>
                  <a:lnTo>
                    <a:pt x="4961" y="298"/>
                  </a:lnTo>
                  <a:lnTo>
                    <a:pt x="4970" y="299"/>
                  </a:lnTo>
                  <a:lnTo>
                    <a:pt x="4982" y="298"/>
                  </a:lnTo>
                  <a:lnTo>
                    <a:pt x="4994" y="296"/>
                  </a:lnTo>
                  <a:lnTo>
                    <a:pt x="5005" y="292"/>
                  </a:lnTo>
                  <a:lnTo>
                    <a:pt x="5015" y="288"/>
                  </a:lnTo>
                  <a:lnTo>
                    <a:pt x="5024" y="284"/>
                  </a:lnTo>
                  <a:lnTo>
                    <a:pt x="5031" y="279"/>
                  </a:lnTo>
                  <a:lnTo>
                    <a:pt x="5038" y="275"/>
                  </a:lnTo>
                  <a:lnTo>
                    <a:pt x="5044" y="270"/>
                  </a:lnTo>
                  <a:lnTo>
                    <a:pt x="5046" y="270"/>
                  </a:lnTo>
                  <a:lnTo>
                    <a:pt x="5046" y="313"/>
                  </a:lnTo>
                  <a:lnTo>
                    <a:pt x="5038" y="317"/>
                  </a:lnTo>
                  <a:lnTo>
                    <a:pt x="5029" y="320"/>
                  </a:lnTo>
                  <a:lnTo>
                    <a:pt x="5020" y="324"/>
                  </a:lnTo>
                  <a:lnTo>
                    <a:pt x="5012" y="326"/>
                  </a:lnTo>
                  <a:lnTo>
                    <a:pt x="5002" y="330"/>
                  </a:lnTo>
                  <a:lnTo>
                    <a:pt x="4992" y="332"/>
                  </a:lnTo>
                  <a:lnTo>
                    <a:pt x="4982" y="333"/>
                  </a:lnTo>
                  <a:lnTo>
                    <a:pt x="4970" y="333"/>
                  </a:lnTo>
                  <a:close/>
                  <a:moveTo>
                    <a:pt x="5014" y="184"/>
                  </a:moveTo>
                  <a:lnTo>
                    <a:pt x="5013" y="169"/>
                  </a:lnTo>
                  <a:lnTo>
                    <a:pt x="5011" y="156"/>
                  </a:lnTo>
                  <a:lnTo>
                    <a:pt x="5006" y="145"/>
                  </a:lnTo>
                  <a:lnTo>
                    <a:pt x="5001" y="136"/>
                  </a:lnTo>
                  <a:lnTo>
                    <a:pt x="4997" y="132"/>
                  </a:lnTo>
                  <a:lnTo>
                    <a:pt x="4994" y="129"/>
                  </a:lnTo>
                  <a:lnTo>
                    <a:pt x="4990" y="125"/>
                  </a:lnTo>
                  <a:lnTo>
                    <a:pt x="4984" y="123"/>
                  </a:lnTo>
                  <a:lnTo>
                    <a:pt x="4979" y="121"/>
                  </a:lnTo>
                  <a:lnTo>
                    <a:pt x="4973" y="120"/>
                  </a:lnTo>
                  <a:lnTo>
                    <a:pt x="4967" y="119"/>
                  </a:lnTo>
                  <a:lnTo>
                    <a:pt x="4959" y="119"/>
                  </a:lnTo>
                  <a:lnTo>
                    <a:pt x="4952" y="119"/>
                  </a:lnTo>
                  <a:lnTo>
                    <a:pt x="4946" y="120"/>
                  </a:lnTo>
                  <a:lnTo>
                    <a:pt x="4939" y="121"/>
                  </a:lnTo>
                  <a:lnTo>
                    <a:pt x="4934" y="123"/>
                  </a:lnTo>
                  <a:lnTo>
                    <a:pt x="4929" y="126"/>
                  </a:lnTo>
                  <a:lnTo>
                    <a:pt x="4924" y="129"/>
                  </a:lnTo>
                  <a:lnTo>
                    <a:pt x="4919" y="133"/>
                  </a:lnTo>
                  <a:lnTo>
                    <a:pt x="4915" y="137"/>
                  </a:lnTo>
                  <a:lnTo>
                    <a:pt x="4908" y="147"/>
                  </a:lnTo>
                  <a:lnTo>
                    <a:pt x="4903" y="157"/>
                  </a:lnTo>
                  <a:lnTo>
                    <a:pt x="4900" y="169"/>
                  </a:lnTo>
                  <a:lnTo>
                    <a:pt x="4897" y="184"/>
                  </a:lnTo>
                  <a:lnTo>
                    <a:pt x="5014" y="184"/>
                  </a:lnTo>
                  <a:close/>
                  <a:moveTo>
                    <a:pt x="5229" y="135"/>
                  </a:moveTo>
                  <a:lnTo>
                    <a:pt x="5227" y="135"/>
                  </a:lnTo>
                  <a:lnTo>
                    <a:pt x="5223" y="134"/>
                  </a:lnTo>
                  <a:lnTo>
                    <a:pt x="5218" y="133"/>
                  </a:lnTo>
                  <a:lnTo>
                    <a:pt x="5213" y="133"/>
                  </a:lnTo>
                  <a:lnTo>
                    <a:pt x="5207" y="133"/>
                  </a:lnTo>
                  <a:lnTo>
                    <a:pt x="5200" y="133"/>
                  </a:lnTo>
                  <a:lnTo>
                    <a:pt x="5192" y="135"/>
                  </a:lnTo>
                  <a:lnTo>
                    <a:pt x="5185" y="137"/>
                  </a:lnTo>
                  <a:lnTo>
                    <a:pt x="5178" y="140"/>
                  </a:lnTo>
                  <a:lnTo>
                    <a:pt x="5170" y="144"/>
                  </a:lnTo>
                  <a:lnTo>
                    <a:pt x="5163" y="148"/>
                  </a:lnTo>
                  <a:lnTo>
                    <a:pt x="5156" y="154"/>
                  </a:lnTo>
                  <a:lnTo>
                    <a:pt x="5149" y="160"/>
                  </a:lnTo>
                  <a:lnTo>
                    <a:pt x="5149" y="328"/>
                  </a:lnTo>
                  <a:lnTo>
                    <a:pt x="5113" y="328"/>
                  </a:lnTo>
                  <a:lnTo>
                    <a:pt x="5113" y="92"/>
                  </a:lnTo>
                  <a:lnTo>
                    <a:pt x="5149" y="92"/>
                  </a:lnTo>
                  <a:lnTo>
                    <a:pt x="5149" y="128"/>
                  </a:lnTo>
                  <a:lnTo>
                    <a:pt x="5159" y="119"/>
                  </a:lnTo>
                  <a:lnTo>
                    <a:pt x="5169" y="111"/>
                  </a:lnTo>
                  <a:lnTo>
                    <a:pt x="5177" y="104"/>
                  </a:lnTo>
                  <a:lnTo>
                    <a:pt x="5185" y="100"/>
                  </a:lnTo>
                  <a:lnTo>
                    <a:pt x="5192" y="97"/>
                  </a:lnTo>
                  <a:lnTo>
                    <a:pt x="5200" y="95"/>
                  </a:lnTo>
                  <a:lnTo>
                    <a:pt x="5207" y="92"/>
                  </a:lnTo>
                  <a:lnTo>
                    <a:pt x="5214" y="92"/>
                  </a:lnTo>
                  <a:lnTo>
                    <a:pt x="5219" y="92"/>
                  </a:lnTo>
                  <a:lnTo>
                    <a:pt x="5223" y="92"/>
                  </a:lnTo>
                  <a:lnTo>
                    <a:pt x="5226" y="93"/>
                  </a:lnTo>
                  <a:lnTo>
                    <a:pt x="5229" y="93"/>
                  </a:lnTo>
                  <a:lnTo>
                    <a:pt x="5229" y="135"/>
                  </a:lnTo>
                  <a:close/>
                  <a:moveTo>
                    <a:pt x="5343" y="333"/>
                  </a:moveTo>
                  <a:lnTo>
                    <a:pt x="5332" y="333"/>
                  </a:lnTo>
                  <a:lnTo>
                    <a:pt x="5322" y="332"/>
                  </a:lnTo>
                  <a:lnTo>
                    <a:pt x="5311" y="330"/>
                  </a:lnTo>
                  <a:lnTo>
                    <a:pt x="5302" y="328"/>
                  </a:lnTo>
                  <a:lnTo>
                    <a:pt x="5284" y="321"/>
                  </a:lnTo>
                  <a:lnTo>
                    <a:pt x="5270" y="313"/>
                  </a:lnTo>
                  <a:lnTo>
                    <a:pt x="5270" y="269"/>
                  </a:lnTo>
                  <a:lnTo>
                    <a:pt x="5271" y="269"/>
                  </a:lnTo>
                  <a:lnTo>
                    <a:pt x="5277" y="274"/>
                  </a:lnTo>
                  <a:lnTo>
                    <a:pt x="5283" y="278"/>
                  </a:lnTo>
                  <a:lnTo>
                    <a:pt x="5290" y="283"/>
                  </a:lnTo>
                  <a:lnTo>
                    <a:pt x="5300" y="288"/>
                  </a:lnTo>
                  <a:lnTo>
                    <a:pt x="5310" y="292"/>
                  </a:lnTo>
                  <a:lnTo>
                    <a:pt x="5321" y="297"/>
                  </a:lnTo>
                  <a:lnTo>
                    <a:pt x="5333" y="299"/>
                  </a:lnTo>
                  <a:lnTo>
                    <a:pt x="5344" y="300"/>
                  </a:lnTo>
                  <a:lnTo>
                    <a:pt x="5354" y="299"/>
                  </a:lnTo>
                  <a:lnTo>
                    <a:pt x="5363" y="298"/>
                  </a:lnTo>
                  <a:lnTo>
                    <a:pt x="5372" y="296"/>
                  </a:lnTo>
                  <a:lnTo>
                    <a:pt x="5378" y="292"/>
                  </a:lnTo>
                  <a:lnTo>
                    <a:pt x="5384" y="287"/>
                  </a:lnTo>
                  <a:lnTo>
                    <a:pt x="5388" y="281"/>
                  </a:lnTo>
                  <a:lnTo>
                    <a:pt x="5390" y="275"/>
                  </a:lnTo>
                  <a:lnTo>
                    <a:pt x="5391" y="265"/>
                  </a:lnTo>
                  <a:lnTo>
                    <a:pt x="5391" y="258"/>
                  </a:lnTo>
                  <a:lnTo>
                    <a:pt x="5389" y="253"/>
                  </a:lnTo>
                  <a:lnTo>
                    <a:pt x="5386" y="248"/>
                  </a:lnTo>
                  <a:lnTo>
                    <a:pt x="5384" y="244"/>
                  </a:lnTo>
                  <a:lnTo>
                    <a:pt x="5380" y="241"/>
                  </a:lnTo>
                  <a:lnTo>
                    <a:pt x="5374" y="237"/>
                  </a:lnTo>
                  <a:lnTo>
                    <a:pt x="5367" y="234"/>
                  </a:lnTo>
                  <a:lnTo>
                    <a:pt x="5358" y="232"/>
                  </a:lnTo>
                  <a:lnTo>
                    <a:pt x="5350" y="230"/>
                  </a:lnTo>
                  <a:lnTo>
                    <a:pt x="5340" y="228"/>
                  </a:lnTo>
                  <a:lnTo>
                    <a:pt x="5329" y="225"/>
                  </a:lnTo>
                  <a:lnTo>
                    <a:pt x="5318" y="222"/>
                  </a:lnTo>
                  <a:lnTo>
                    <a:pt x="5307" y="218"/>
                  </a:lnTo>
                  <a:lnTo>
                    <a:pt x="5296" y="212"/>
                  </a:lnTo>
                  <a:lnTo>
                    <a:pt x="5289" y="206"/>
                  </a:lnTo>
                  <a:lnTo>
                    <a:pt x="5282" y="198"/>
                  </a:lnTo>
                  <a:lnTo>
                    <a:pt x="5277" y="189"/>
                  </a:lnTo>
                  <a:lnTo>
                    <a:pt x="5273" y="180"/>
                  </a:lnTo>
                  <a:lnTo>
                    <a:pt x="5271" y="169"/>
                  </a:lnTo>
                  <a:lnTo>
                    <a:pt x="5271" y="158"/>
                  </a:lnTo>
                  <a:lnTo>
                    <a:pt x="5271" y="151"/>
                  </a:lnTo>
                  <a:lnTo>
                    <a:pt x="5272" y="143"/>
                  </a:lnTo>
                  <a:lnTo>
                    <a:pt x="5273" y="136"/>
                  </a:lnTo>
                  <a:lnTo>
                    <a:pt x="5277" y="130"/>
                  </a:lnTo>
                  <a:lnTo>
                    <a:pt x="5280" y="123"/>
                  </a:lnTo>
                  <a:lnTo>
                    <a:pt x="5283" y="118"/>
                  </a:lnTo>
                  <a:lnTo>
                    <a:pt x="5288" y="112"/>
                  </a:lnTo>
                  <a:lnTo>
                    <a:pt x="5293" y="107"/>
                  </a:lnTo>
                  <a:lnTo>
                    <a:pt x="5299" y="102"/>
                  </a:lnTo>
                  <a:lnTo>
                    <a:pt x="5305" y="98"/>
                  </a:lnTo>
                  <a:lnTo>
                    <a:pt x="5312" y="95"/>
                  </a:lnTo>
                  <a:lnTo>
                    <a:pt x="5319" y="91"/>
                  </a:lnTo>
                  <a:lnTo>
                    <a:pt x="5327" y="89"/>
                  </a:lnTo>
                  <a:lnTo>
                    <a:pt x="5335" y="88"/>
                  </a:lnTo>
                  <a:lnTo>
                    <a:pt x="5344" y="87"/>
                  </a:lnTo>
                  <a:lnTo>
                    <a:pt x="5352" y="87"/>
                  </a:lnTo>
                  <a:lnTo>
                    <a:pt x="5362" y="87"/>
                  </a:lnTo>
                  <a:lnTo>
                    <a:pt x="5371" y="88"/>
                  </a:lnTo>
                  <a:lnTo>
                    <a:pt x="5380" y="89"/>
                  </a:lnTo>
                  <a:lnTo>
                    <a:pt x="5390" y="91"/>
                  </a:lnTo>
                  <a:lnTo>
                    <a:pt x="5399" y="95"/>
                  </a:lnTo>
                  <a:lnTo>
                    <a:pt x="5406" y="97"/>
                  </a:lnTo>
                  <a:lnTo>
                    <a:pt x="5414" y="100"/>
                  </a:lnTo>
                  <a:lnTo>
                    <a:pt x="5421" y="103"/>
                  </a:lnTo>
                  <a:lnTo>
                    <a:pt x="5421" y="146"/>
                  </a:lnTo>
                  <a:lnTo>
                    <a:pt x="5418" y="146"/>
                  </a:lnTo>
                  <a:lnTo>
                    <a:pt x="5412" y="141"/>
                  </a:lnTo>
                  <a:lnTo>
                    <a:pt x="5404" y="135"/>
                  </a:lnTo>
                  <a:lnTo>
                    <a:pt x="5395" y="131"/>
                  </a:lnTo>
                  <a:lnTo>
                    <a:pt x="5388" y="128"/>
                  </a:lnTo>
                  <a:lnTo>
                    <a:pt x="5379" y="124"/>
                  </a:lnTo>
                  <a:lnTo>
                    <a:pt x="5370" y="122"/>
                  </a:lnTo>
                  <a:lnTo>
                    <a:pt x="5361" y="121"/>
                  </a:lnTo>
                  <a:lnTo>
                    <a:pt x="5352" y="120"/>
                  </a:lnTo>
                  <a:lnTo>
                    <a:pt x="5344" y="121"/>
                  </a:lnTo>
                  <a:lnTo>
                    <a:pt x="5335" y="122"/>
                  </a:lnTo>
                  <a:lnTo>
                    <a:pt x="5328" y="124"/>
                  </a:lnTo>
                  <a:lnTo>
                    <a:pt x="5322" y="129"/>
                  </a:lnTo>
                  <a:lnTo>
                    <a:pt x="5315" y="133"/>
                  </a:lnTo>
                  <a:lnTo>
                    <a:pt x="5312" y="139"/>
                  </a:lnTo>
                  <a:lnTo>
                    <a:pt x="5310" y="145"/>
                  </a:lnTo>
                  <a:lnTo>
                    <a:pt x="5308" y="153"/>
                  </a:lnTo>
                  <a:lnTo>
                    <a:pt x="5308" y="160"/>
                  </a:lnTo>
                  <a:lnTo>
                    <a:pt x="5311" y="166"/>
                  </a:lnTo>
                  <a:lnTo>
                    <a:pt x="5313" y="171"/>
                  </a:lnTo>
                  <a:lnTo>
                    <a:pt x="5316" y="175"/>
                  </a:lnTo>
                  <a:lnTo>
                    <a:pt x="5321" y="179"/>
                  </a:lnTo>
                  <a:lnTo>
                    <a:pt x="5326" y="181"/>
                  </a:lnTo>
                  <a:lnTo>
                    <a:pt x="5333" y="185"/>
                  </a:lnTo>
                  <a:lnTo>
                    <a:pt x="5340" y="187"/>
                  </a:lnTo>
                  <a:lnTo>
                    <a:pt x="5349" y="189"/>
                  </a:lnTo>
                  <a:lnTo>
                    <a:pt x="5358" y="191"/>
                  </a:lnTo>
                  <a:lnTo>
                    <a:pt x="5369" y="195"/>
                  </a:lnTo>
                  <a:lnTo>
                    <a:pt x="5380" y="197"/>
                  </a:lnTo>
                  <a:lnTo>
                    <a:pt x="5391" y="201"/>
                  </a:lnTo>
                  <a:lnTo>
                    <a:pt x="5401" y="206"/>
                  </a:lnTo>
                  <a:lnTo>
                    <a:pt x="5410" y="211"/>
                  </a:lnTo>
                  <a:lnTo>
                    <a:pt x="5416" y="219"/>
                  </a:lnTo>
                  <a:lnTo>
                    <a:pt x="5422" y="226"/>
                  </a:lnTo>
                  <a:lnTo>
                    <a:pt x="5426" y="236"/>
                  </a:lnTo>
                  <a:lnTo>
                    <a:pt x="5428" y="247"/>
                  </a:lnTo>
                  <a:lnTo>
                    <a:pt x="5429" y="259"/>
                  </a:lnTo>
                  <a:lnTo>
                    <a:pt x="5428" y="267"/>
                  </a:lnTo>
                  <a:lnTo>
                    <a:pt x="5427" y="275"/>
                  </a:lnTo>
                  <a:lnTo>
                    <a:pt x="5426" y="281"/>
                  </a:lnTo>
                  <a:lnTo>
                    <a:pt x="5423" y="289"/>
                  </a:lnTo>
                  <a:lnTo>
                    <a:pt x="5421" y="296"/>
                  </a:lnTo>
                  <a:lnTo>
                    <a:pt x="5416" y="301"/>
                  </a:lnTo>
                  <a:lnTo>
                    <a:pt x="5412" y="307"/>
                  </a:lnTo>
                  <a:lnTo>
                    <a:pt x="5407" y="312"/>
                  </a:lnTo>
                  <a:lnTo>
                    <a:pt x="5401" y="317"/>
                  </a:lnTo>
                  <a:lnTo>
                    <a:pt x="5394" y="321"/>
                  </a:lnTo>
                  <a:lnTo>
                    <a:pt x="5388" y="325"/>
                  </a:lnTo>
                  <a:lnTo>
                    <a:pt x="5380" y="328"/>
                  </a:lnTo>
                  <a:lnTo>
                    <a:pt x="5372" y="331"/>
                  </a:lnTo>
                  <a:lnTo>
                    <a:pt x="5363" y="332"/>
                  </a:lnTo>
                  <a:lnTo>
                    <a:pt x="5354" y="333"/>
                  </a:lnTo>
                  <a:lnTo>
                    <a:pt x="5343" y="333"/>
                  </a:lnTo>
                  <a:close/>
                  <a:moveTo>
                    <a:pt x="5526" y="328"/>
                  </a:moveTo>
                  <a:lnTo>
                    <a:pt x="5490" y="328"/>
                  </a:lnTo>
                  <a:lnTo>
                    <a:pt x="5490" y="92"/>
                  </a:lnTo>
                  <a:lnTo>
                    <a:pt x="5526" y="92"/>
                  </a:lnTo>
                  <a:lnTo>
                    <a:pt x="5526" y="328"/>
                  </a:lnTo>
                  <a:close/>
                  <a:moveTo>
                    <a:pt x="5529" y="53"/>
                  </a:moveTo>
                  <a:lnTo>
                    <a:pt x="5487" y="53"/>
                  </a:lnTo>
                  <a:lnTo>
                    <a:pt x="5487" y="12"/>
                  </a:lnTo>
                  <a:lnTo>
                    <a:pt x="5529" y="12"/>
                  </a:lnTo>
                  <a:lnTo>
                    <a:pt x="5529" y="53"/>
                  </a:lnTo>
                  <a:close/>
                  <a:moveTo>
                    <a:pt x="5673" y="332"/>
                  </a:moveTo>
                  <a:lnTo>
                    <a:pt x="5667" y="332"/>
                  </a:lnTo>
                  <a:lnTo>
                    <a:pt x="5659" y="331"/>
                  </a:lnTo>
                  <a:lnTo>
                    <a:pt x="5652" y="330"/>
                  </a:lnTo>
                  <a:lnTo>
                    <a:pt x="5647" y="328"/>
                  </a:lnTo>
                  <a:lnTo>
                    <a:pt x="5641" y="325"/>
                  </a:lnTo>
                  <a:lnTo>
                    <a:pt x="5636" y="322"/>
                  </a:lnTo>
                  <a:lnTo>
                    <a:pt x="5631" y="319"/>
                  </a:lnTo>
                  <a:lnTo>
                    <a:pt x="5626" y="314"/>
                  </a:lnTo>
                  <a:lnTo>
                    <a:pt x="5623" y="309"/>
                  </a:lnTo>
                  <a:lnTo>
                    <a:pt x="5618" y="303"/>
                  </a:lnTo>
                  <a:lnTo>
                    <a:pt x="5616" y="297"/>
                  </a:lnTo>
                  <a:lnTo>
                    <a:pt x="5614" y="290"/>
                  </a:lnTo>
                  <a:lnTo>
                    <a:pt x="5612" y="283"/>
                  </a:lnTo>
                  <a:lnTo>
                    <a:pt x="5611" y="275"/>
                  </a:lnTo>
                  <a:lnTo>
                    <a:pt x="5610" y="265"/>
                  </a:lnTo>
                  <a:lnTo>
                    <a:pt x="5610" y="256"/>
                  </a:lnTo>
                  <a:lnTo>
                    <a:pt x="5610" y="125"/>
                  </a:lnTo>
                  <a:lnTo>
                    <a:pt x="5584" y="125"/>
                  </a:lnTo>
                  <a:lnTo>
                    <a:pt x="5584" y="92"/>
                  </a:lnTo>
                  <a:lnTo>
                    <a:pt x="5610" y="92"/>
                  </a:lnTo>
                  <a:lnTo>
                    <a:pt x="5610" y="24"/>
                  </a:lnTo>
                  <a:lnTo>
                    <a:pt x="5647" y="24"/>
                  </a:lnTo>
                  <a:lnTo>
                    <a:pt x="5647" y="92"/>
                  </a:lnTo>
                  <a:lnTo>
                    <a:pt x="5715" y="92"/>
                  </a:lnTo>
                  <a:lnTo>
                    <a:pt x="5715" y="125"/>
                  </a:lnTo>
                  <a:lnTo>
                    <a:pt x="5647" y="125"/>
                  </a:lnTo>
                  <a:lnTo>
                    <a:pt x="5647" y="237"/>
                  </a:lnTo>
                  <a:lnTo>
                    <a:pt x="5647" y="253"/>
                  </a:lnTo>
                  <a:lnTo>
                    <a:pt x="5647" y="265"/>
                  </a:lnTo>
                  <a:lnTo>
                    <a:pt x="5648" y="274"/>
                  </a:lnTo>
                  <a:lnTo>
                    <a:pt x="5651" y="283"/>
                  </a:lnTo>
                  <a:lnTo>
                    <a:pt x="5654" y="287"/>
                  </a:lnTo>
                  <a:lnTo>
                    <a:pt x="5656" y="289"/>
                  </a:lnTo>
                  <a:lnTo>
                    <a:pt x="5659" y="292"/>
                  </a:lnTo>
                  <a:lnTo>
                    <a:pt x="5662" y="293"/>
                  </a:lnTo>
                  <a:lnTo>
                    <a:pt x="5667" y="296"/>
                  </a:lnTo>
                  <a:lnTo>
                    <a:pt x="5671" y="297"/>
                  </a:lnTo>
                  <a:lnTo>
                    <a:pt x="5677" y="298"/>
                  </a:lnTo>
                  <a:lnTo>
                    <a:pt x="5683" y="298"/>
                  </a:lnTo>
                  <a:lnTo>
                    <a:pt x="5692" y="297"/>
                  </a:lnTo>
                  <a:lnTo>
                    <a:pt x="5700" y="295"/>
                  </a:lnTo>
                  <a:lnTo>
                    <a:pt x="5707" y="292"/>
                  </a:lnTo>
                  <a:lnTo>
                    <a:pt x="5713" y="290"/>
                  </a:lnTo>
                  <a:lnTo>
                    <a:pt x="5715" y="290"/>
                  </a:lnTo>
                  <a:lnTo>
                    <a:pt x="5715" y="325"/>
                  </a:lnTo>
                  <a:lnTo>
                    <a:pt x="5704" y="329"/>
                  </a:lnTo>
                  <a:lnTo>
                    <a:pt x="5693" y="331"/>
                  </a:lnTo>
                  <a:lnTo>
                    <a:pt x="5683" y="332"/>
                  </a:lnTo>
                  <a:lnTo>
                    <a:pt x="5673" y="332"/>
                  </a:lnTo>
                  <a:close/>
                  <a:moveTo>
                    <a:pt x="5936" y="92"/>
                  </a:moveTo>
                  <a:lnTo>
                    <a:pt x="5818" y="414"/>
                  </a:lnTo>
                  <a:lnTo>
                    <a:pt x="5779" y="414"/>
                  </a:lnTo>
                  <a:lnTo>
                    <a:pt x="5817" y="317"/>
                  </a:lnTo>
                  <a:lnTo>
                    <a:pt x="5738" y="92"/>
                  </a:lnTo>
                  <a:lnTo>
                    <a:pt x="5778" y="92"/>
                  </a:lnTo>
                  <a:lnTo>
                    <a:pt x="5838" y="267"/>
                  </a:lnTo>
                  <a:lnTo>
                    <a:pt x="5898" y="92"/>
                  </a:lnTo>
                  <a:lnTo>
                    <a:pt x="5936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2">
              <a:extLst>
                <a:ext uri="{FF2B5EF4-FFF2-40B4-BE49-F238E27FC236}">
                  <a16:creationId xmlns:a16="http://schemas.microsoft.com/office/drawing/2014/main" id="{2298FF67-52E4-4E8A-AB74-03D818C06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4735513"/>
              <a:ext cx="512763" cy="536575"/>
            </a:xfrm>
            <a:custGeom>
              <a:avLst/>
              <a:gdLst>
                <a:gd name="T0" fmla="*/ 757 w 968"/>
                <a:gd name="T1" fmla="*/ 4 h 1015"/>
                <a:gd name="T2" fmla="*/ 799 w 968"/>
                <a:gd name="T3" fmla="*/ 37 h 1015"/>
                <a:gd name="T4" fmla="*/ 816 w 968"/>
                <a:gd name="T5" fmla="*/ 97 h 1015"/>
                <a:gd name="T6" fmla="*/ 798 w 968"/>
                <a:gd name="T7" fmla="*/ 140 h 1015"/>
                <a:gd name="T8" fmla="*/ 777 w 968"/>
                <a:gd name="T9" fmla="*/ 178 h 1015"/>
                <a:gd name="T10" fmla="*/ 747 w 968"/>
                <a:gd name="T11" fmla="*/ 252 h 1015"/>
                <a:gd name="T12" fmla="*/ 719 w 968"/>
                <a:gd name="T13" fmla="*/ 307 h 1015"/>
                <a:gd name="T14" fmla="*/ 763 w 968"/>
                <a:gd name="T15" fmla="*/ 313 h 1015"/>
                <a:gd name="T16" fmla="*/ 813 w 968"/>
                <a:gd name="T17" fmla="*/ 297 h 1015"/>
                <a:gd name="T18" fmla="*/ 904 w 968"/>
                <a:gd name="T19" fmla="*/ 316 h 1015"/>
                <a:gd name="T20" fmla="*/ 871 w 968"/>
                <a:gd name="T21" fmla="*/ 365 h 1015"/>
                <a:gd name="T22" fmla="*/ 804 w 968"/>
                <a:gd name="T23" fmla="*/ 397 h 1015"/>
                <a:gd name="T24" fmla="*/ 714 w 968"/>
                <a:gd name="T25" fmla="*/ 421 h 1015"/>
                <a:gd name="T26" fmla="*/ 673 w 968"/>
                <a:gd name="T27" fmla="*/ 438 h 1015"/>
                <a:gd name="T28" fmla="*/ 632 w 968"/>
                <a:gd name="T29" fmla="*/ 486 h 1015"/>
                <a:gd name="T30" fmla="*/ 575 w 968"/>
                <a:gd name="T31" fmla="*/ 579 h 1015"/>
                <a:gd name="T32" fmla="*/ 593 w 968"/>
                <a:gd name="T33" fmla="*/ 626 h 1015"/>
                <a:gd name="T34" fmla="*/ 697 w 968"/>
                <a:gd name="T35" fmla="*/ 714 h 1015"/>
                <a:gd name="T36" fmla="*/ 769 w 968"/>
                <a:gd name="T37" fmla="*/ 760 h 1015"/>
                <a:gd name="T38" fmla="*/ 816 w 968"/>
                <a:gd name="T39" fmla="*/ 777 h 1015"/>
                <a:gd name="T40" fmla="*/ 895 w 968"/>
                <a:gd name="T41" fmla="*/ 785 h 1015"/>
                <a:gd name="T42" fmla="*/ 967 w 968"/>
                <a:gd name="T43" fmla="*/ 792 h 1015"/>
                <a:gd name="T44" fmla="*/ 942 w 968"/>
                <a:gd name="T45" fmla="*/ 818 h 1015"/>
                <a:gd name="T46" fmla="*/ 884 w 968"/>
                <a:gd name="T47" fmla="*/ 841 h 1015"/>
                <a:gd name="T48" fmla="*/ 863 w 968"/>
                <a:gd name="T49" fmla="*/ 860 h 1015"/>
                <a:gd name="T50" fmla="*/ 843 w 968"/>
                <a:gd name="T51" fmla="*/ 888 h 1015"/>
                <a:gd name="T52" fmla="*/ 818 w 968"/>
                <a:gd name="T53" fmla="*/ 898 h 1015"/>
                <a:gd name="T54" fmla="*/ 745 w 968"/>
                <a:gd name="T55" fmla="*/ 894 h 1015"/>
                <a:gd name="T56" fmla="*/ 709 w 968"/>
                <a:gd name="T57" fmla="*/ 871 h 1015"/>
                <a:gd name="T58" fmla="*/ 676 w 968"/>
                <a:gd name="T59" fmla="*/ 837 h 1015"/>
                <a:gd name="T60" fmla="*/ 649 w 968"/>
                <a:gd name="T61" fmla="*/ 780 h 1015"/>
                <a:gd name="T62" fmla="*/ 617 w 968"/>
                <a:gd name="T63" fmla="*/ 721 h 1015"/>
                <a:gd name="T64" fmla="*/ 573 w 968"/>
                <a:gd name="T65" fmla="*/ 665 h 1015"/>
                <a:gd name="T66" fmla="*/ 542 w 968"/>
                <a:gd name="T67" fmla="*/ 636 h 1015"/>
                <a:gd name="T68" fmla="*/ 522 w 968"/>
                <a:gd name="T69" fmla="*/ 657 h 1015"/>
                <a:gd name="T70" fmla="*/ 468 w 968"/>
                <a:gd name="T71" fmla="*/ 718 h 1015"/>
                <a:gd name="T72" fmla="*/ 408 w 968"/>
                <a:gd name="T73" fmla="*/ 786 h 1015"/>
                <a:gd name="T74" fmla="*/ 353 w 968"/>
                <a:gd name="T75" fmla="*/ 836 h 1015"/>
                <a:gd name="T76" fmla="*/ 247 w 968"/>
                <a:gd name="T77" fmla="*/ 908 h 1015"/>
                <a:gd name="T78" fmla="*/ 145 w 968"/>
                <a:gd name="T79" fmla="*/ 973 h 1015"/>
                <a:gd name="T80" fmla="*/ 80 w 968"/>
                <a:gd name="T81" fmla="*/ 1003 h 1015"/>
                <a:gd name="T82" fmla="*/ 18 w 968"/>
                <a:gd name="T83" fmla="*/ 1015 h 1015"/>
                <a:gd name="T84" fmla="*/ 11 w 968"/>
                <a:gd name="T85" fmla="*/ 998 h 1015"/>
                <a:gd name="T86" fmla="*/ 58 w 968"/>
                <a:gd name="T87" fmla="*/ 974 h 1015"/>
                <a:gd name="T88" fmla="*/ 155 w 968"/>
                <a:gd name="T89" fmla="*/ 897 h 1015"/>
                <a:gd name="T90" fmla="*/ 232 w 968"/>
                <a:gd name="T91" fmla="*/ 829 h 1015"/>
                <a:gd name="T92" fmla="*/ 317 w 968"/>
                <a:gd name="T93" fmla="*/ 733 h 1015"/>
                <a:gd name="T94" fmla="*/ 430 w 968"/>
                <a:gd name="T95" fmla="*/ 574 h 1015"/>
                <a:gd name="T96" fmla="*/ 484 w 968"/>
                <a:gd name="T97" fmla="*/ 495 h 1015"/>
                <a:gd name="T98" fmla="*/ 486 w 968"/>
                <a:gd name="T99" fmla="*/ 463 h 1015"/>
                <a:gd name="T100" fmla="*/ 442 w 968"/>
                <a:gd name="T101" fmla="*/ 435 h 1015"/>
                <a:gd name="T102" fmla="*/ 386 w 968"/>
                <a:gd name="T103" fmla="*/ 374 h 1015"/>
                <a:gd name="T104" fmla="*/ 384 w 968"/>
                <a:gd name="T105" fmla="*/ 349 h 1015"/>
                <a:gd name="T106" fmla="*/ 425 w 968"/>
                <a:gd name="T107" fmla="*/ 361 h 1015"/>
                <a:gd name="T108" fmla="*/ 471 w 968"/>
                <a:gd name="T109" fmla="*/ 366 h 1015"/>
                <a:gd name="T110" fmla="*/ 553 w 968"/>
                <a:gd name="T111" fmla="*/ 356 h 1015"/>
                <a:gd name="T112" fmla="*/ 595 w 968"/>
                <a:gd name="T113" fmla="*/ 309 h 1015"/>
                <a:gd name="T114" fmla="*/ 649 w 968"/>
                <a:gd name="T115" fmla="*/ 220 h 1015"/>
                <a:gd name="T116" fmla="*/ 695 w 968"/>
                <a:gd name="T117" fmla="*/ 112 h 1015"/>
                <a:gd name="T118" fmla="*/ 729 w 968"/>
                <a:gd name="T119" fmla="*/ 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8" h="1015">
                  <a:moveTo>
                    <a:pt x="734" y="0"/>
                  </a:moveTo>
                  <a:lnTo>
                    <a:pt x="742" y="1"/>
                  </a:lnTo>
                  <a:lnTo>
                    <a:pt x="750" y="3"/>
                  </a:lnTo>
                  <a:lnTo>
                    <a:pt x="757" y="4"/>
                  </a:lnTo>
                  <a:lnTo>
                    <a:pt x="763" y="6"/>
                  </a:lnTo>
                  <a:lnTo>
                    <a:pt x="774" y="12"/>
                  </a:lnTo>
                  <a:lnTo>
                    <a:pt x="783" y="19"/>
                  </a:lnTo>
                  <a:lnTo>
                    <a:pt x="799" y="37"/>
                  </a:lnTo>
                  <a:lnTo>
                    <a:pt x="816" y="55"/>
                  </a:lnTo>
                  <a:lnTo>
                    <a:pt x="816" y="70"/>
                  </a:lnTo>
                  <a:lnTo>
                    <a:pt x="816" y="83"/>
                  </a:lnTo>
                  <a:lnTo>
                    <a:pt x="816" y="97"/>
                  </a:lnTo>
                  <a:lnTo>
                    <a:pt x="816" y="110"/>
                  </a:lnTo>
                  <a:lnTo>
                    <a:pt x="812" y="121"/>
                  </a:lnTo>
                  <a:lnTo>
                    <a:pt x="805" y="131"/>
                  </a:lnTo>
                  <a:lnTo>
                    <a:pt x="798" y="140"/>
                  </a:lnTo>
                  <a:lnTo>
                    <a:pt x="792" y="149"/>
                  </a:lnTo>
                  <a:lnTo>
                    <a:pt x="786" y="159"/>
                  </a:lnTo>
                  <a:lnTo>
                    <a:pt x="782" y="169"/>
                  </a:lnTo>
                  <a:lnTo>
                    <a:pt x="777" y="178"/>
                  </a:lnTo>
                  <a:lnTo>
                    <a:pt x="773" y="188"/>
                  </a:lnTo>
                  <a:lnTo>
                    <a:pt x="767" y="209"/>
                  </a:lnTo>
                  <a:lnTo>
                    <a:pt x="758" y="231"/>
                  </a:lnTo>
                  <a:lnTo>
                    <a:pt x="747" y="252"/>
                  </a:lnTo>
                  <a:lnTo>
                    <a:pt x="735" y="273"/>
                  </a:lnTo>
                  <a:lnTo>
                    <a:pt x="729" y="284"/>
                  </a:lnTo>
                  <a:lnTo>
                    <a:pt x="724" y="295"/>
                  </a:lnTo>
                  <a:lnTo>
                    <a:pt x="719" y="307"/>
                  </a:lnTo>
                  <a:lnTo>
                    <a:pt x="716" y="320"/>
                  </a:lnTo>
                  <a:lnTo>
                    <a:pt x="731" y="318"/>
                  </a:lnTo>
                  <a:lnTo>
                    <a:pt x="747" y="316"/>
                  </a:lnTo>
                  <a:lnTo>
                    <a:pt x="763" y="313"/>
                  </a:lnTo>
                  <a:lnTo>
                    <a:pt x="779" y="310"/>
                  </a:lnTo>
                  <a:lnTo>
                    <a:pt x="779" y="304"/>
                  </a:lnTo>
                  <a:lnTo>
                    <a:pt x="779" y="296"/>
                  </a:lnTo>
                  <a:lnTo>
                    <a:pt x="813" y="297"/>
                  </a:lnTo>
                  <a:lnTo>
                    <a:pt x="845" y="298"/>
                  </a:lnTo>
                  <a:lnTo>
                    <a:pt x="875" y="302"/>
                  </a:lnTo>
                  <a:lnTo>
                    <a:pt x="902" y="307"/>
                  </a:lnTo>
                  <a:lnTo>
                    <a:pt x="904" y="316"/>
                  </a:lnTo>
                  <a:lnTo>
                    <a:pt x="905" y="327"/>
                  </a:lnTo>
                  <a:lnTo>
                    <a:pt x="894" y="343"/>
                  </a:lnTo>
                  <a:lnTo>
                    <a:pt x="882" y="359"/>
                  </a:lnTo>
                  <a:lnTo>
                    <a:pt x="871" y="365"/>
                  </a:lnTo>
                  <a:lnTo>
                    <a:pt x="859" y="373"/>
                  </a:lnTo>
                  <a:lnTo>
                    <a:pt x="846" y="380"/>
                  </a:lnTo>
                  <a:lnTo>
                    <a:pt x="831" y="385"/>
                  </a:lnTo>
                  <a:lnTo>
                    <a:pt x="804" y="397"/>
                  </a:lnTo>
                  <a:lnTo>
                    <a:pt x="779" y="406"/>
                  </a:lnTo>
                  <a:lnTo>
                    <a:pt x="752" y="414"/>
                  </a:lnTo>
                  <a:lnTo>
                    <a:pt x="727" y="418"/>
                  </a:lnTo>
                  <a:lnTo>
                    <a:pt x="714" y="421"/>
                  </a:lnTo>
                  <a:lnTo>
                    <a:pt x="702" y="425"/>
                  </a:lnTo>
                  <a:lnTo>
                    <a:pt x="690" y="428"/>
                  </a:lnTo>
                  <a:lnTo>
                    <a:pt x="679" y="435"/>
                  </a:lnTo>
                  <a:lnTo>
                    <a:pt x="673" y="438"/>
                  </a:lnTo>
                  <a:lnTo>
                    <a:pt x="666" y="444"/>
                  </a:lnTo>
                  <a:lnTo>
                    <a:pt x="659" y="452"/>
                  </a:lnTo>
                  <a:lnTo>
                    <a:pt x="651" y="462"/>
                  </a:lnTo>
                  <a:lnTo>
                    <a:pt x="632" y="486"/>
                  </a:lnTo>
                  <a:lnTo>
                    <a:pt x="614" y="513"/>
                  </a:lnTo>
                  <a:lnTo>
                    <a:pt x="596" y="541"/>
                  </a:lnTo>
                  <a:lnTo>
                    <a:pt x="581" y="566"/>
                  </a:lnTo>
                  <a:lnTo>
                    <a:pt x="575" y="579"/>
                  </a:lnTo>
                  <a:lnTo>
                    <a:pt x="570" y="590"/>
                  </a:lnTo>
                  <a:lnTo>
                    <a:pt x="566" y="598"/>
                  </a:lnTo>
                  <a:lnTo>
                    <a:pt x="565" y="606"/>
                  </a:lnTo>
                  <a:lnTo>
                    <a:pt x="593" y="626"/>
                  </a:lnTo>
                  <a:lnTo>
                    <a:pt x="619" y="647"/>
                  </a:lnTo>
                  <a:lnTo>
                    <a:pt x="646" y="669"/>
                  </a:lnTo>
                  <a:lnTo>
                    <a:pt x="671" y="692"/>
                  </a:lnTo>
                  <a:lnTo>
                    <a:pt x="697" y="714"/>
                  </a:lnTo>
                  <a:lnTo>
                    <a:pt x="725" y="733"/>
                  </a:lnTo>
                  <a:lnTo>
                    <a:pt x="739" y="743"/>
                  </a:lnTo>
                  <a:lnTo>
                    <a:pt x="753" y="752"/>
                  </a:lnTo>
                  <a:lnTo>
                    <a:pt x="769" y="760"/>
                  </a:lnTo>
                  <a:lnTo>
                    <a:pt x="785" y="768"/>
                  </a:lnTo>
                  <a:lnTo>
                    <a:pt x="795" y="772"/>
                  </a:lnTo>
                  <a:lnTo>
                    <a:pt x="806" y="775"/>
                  </a:lnTo>
                  <a:lnTo>
                    <a:pt x="816" y="777"/>
                  </a:lnTo>
                  <a:lnTo>
                    <a:pt x="827" y="780"/>
                  </a:lnTo>
                  <a:lnTo>
                    <a:pt x="849" y="783"/>
                  </a:lnTo>
                  <a:lnTo>
                    <a:pt x="872" y="785"/>
                  </a:lnTo>
                  <a:lnTo>
                    <a:pt x="895" y="785"/>
                  </a:lnTo>
                  <a:lnTo>
                    <a:pt x="918" y="785"/>
                  </a:lnTo>
                  <a:lnTo>
                    <a:pt x="941" y="785"/>
                  </a:lnTo>
                  <a:lnTo>
                    <a:pt x="964" y="785"/>
                  </a:lnTo>
                  <a:lnTo>
                    <a:pt x="967" y="792"/>
                  </a:lnTo>
                  <a:lnTo>
                    <a:pt x="968" y="802"/>
                  </a:lnTo>
                  <a:lnTo>
                    <a:pt x="965" y="805"/>
                  </a:lnTo>
                  <a:lnTo>
                    <a:pt x="964" y="809"/>
                  </a:lnTo>
                  <a:lnTo>
                    <a:pt x="942" y="818"/>
                  </a:lnTo>
                  <a:lnTo>
                    <a:pt x="918" y="826"/>
                  </a:lnTo>
                  <a:lnTo>
                    <a:pt x="906" y="830"/>
                  </a:lnTo>
                  <a:lnTo>
                    <a:pt x="895" y="836"/>
                  </a:lnTo>
                  <a:lnTo>
                    <a:pt x="884" y="841"/>
                  </a:lnTo>
                  <a:lnTo>
                    <a:pt x="874" y="847"/>
                  </a:lnTo>
                  <a:lnTo>
                    <a:pt x="870" y="851"/>
                  </a:lnTo>
                  <a:lnTo>
                    <a:pt x="867" y="856"/>
                  </a:lnTo>
                  <a:lnTo>
                    <a:pt x="863" y="860"/>
                  </a:lnTo>
                  <a:lnTo>
                    <a:pt x="860" y="865"/>
                  </a:lnTo>
                  <a:lnTo>
                    <a:pt x="854" y="875"/>
                  </a:lnTo>
                  <a:lnTo>
                    <a:pt x="847" y="885"/>
                  </a:lnTo>
                  <a:lnTo>
                    <a:pt x="843" y="888"/>
                  </a:lnTo>
                  <a:lnTo>
                    <a:pt x="839" y="891"/>
                  </a:lnTo>
                  <a:lnTo>
                    <a:pt x="835" y="893"/>
                  </a:lnTo>
                  <a:lnTo>
                    <a:pt x="829" y="895"/>
                  </a:lnTo>
                  <a:lnTo>
                    <a:pt x="818" y="898"/>
                  </a:lnTo>
                  <a:lnTo>
                    <a:pt x="806" y="901"/>
                  </a:lnTo>
                  <a:lnTo>
                    <a:pt x="780" y="902"/>
                  </a:lnTo>
                  <a:lnTo>
                    <a:pt x="751" y="902"/>
                  </a:lnTo>
                  <a:lnTo>
                    <a:pt x="745" y="894"/>
                  </a:lnTo>
                  <a:lnTo>
                    <a:pt x="736" y="887"/>
                  </a:lnTo>
                  <a:lnTo>
                    <a:pt x="727" y="882"/>
                  </a:lnTo>
                  <a:lnTo>
                    <a:pt x="718" y="876"/>
                  </a:lnTo>
                  <a:lnTo>
                    <a:pt x="709" y="871"/>
                  </a:lnTo>
                  <a:lnTo>
                    <a:pt x="701" y="864"/>
                  </a:lnTo>
                  <a:lnTo>
                    <a:pt x="692" y="858"/>
                  </a:lnTo>
                  <a:lnTo>
                    <a:pt x="685" y="850"/>
                  </a:lnTo>
                  <a:lnTo>
                    <a:pt x="676" y="837"/>
                  </a:lnTo>
                  <a:lnTo>
                    <a:pt x="669" y="824"/>
                  </a:lnTo>
                  <a:lnTo>
                    <a:pt x="662" y="809"/>
                  </a:lnTo>
                  <a:lnTo>
                    <a:pt x="655" y="795"/>
                  </a:lnTo>
                  <a:lnTo>
                    <a:pt x="649" y="780"/>
                  </a:lnTo>
                  <a:lnTo>
                    <a:pt x="642" y="765"/>
                  </a:lnTo>
                  <a:lnTo>
                    <a:pt x="635" y="751"/>
                  </a:lnTo>
                  <a:lnTo>
                    <a:pt x="627" y="737"/>
                  </a:lnTo>
                  <a:lnTo>
                    <a:pt x="617" y="721"/>
                  </a:lnTo>
                  <a:lnTo>
                    <a:pt x="605" y="707"/>
                  </a:lnTo>
                  <a:lnTo>
                    <a:pt x="593" y="693"/>
                  </a:lnTo>
                  <a:lnTo>
                    <a:pt x="582" y="679"/>
                  </a:lnTo>
                  <a:lnTo>
                    <a:pt x="573" y="665"/>
                  </a:lnTo>
                  <a:lnTo>
                    <a:pt x="562" y="651"/>
                  </a:lnTo>
                  <a:lnTo>
                    <a:pt x="557" y="646"/>
                  </a:lnTo>
                  <a:lnTo>
                    <a:pt x="550" y="640"/>
                  </a:lnTo>
                  <a:lnTo>
                    <a:pt x="542" y="636"/>
                  </a:lnTo>
                  <a:lnTo>
                    <a:pt x="533" y="633"/>
                  </a:lnTo>
                  <a:lnTo>
                    <a:pt x="530" y="641"/>
                  </a:lnTo>
                  <a:lnTo>
                    <a:pt x="527" y="649"/>
                  </a:lnTo>
                  <a:lnTo>
                    <a:pt x="522" y="657"/>
                  </a:lnTo>
                  <a:lnTo>
                    <a:pt x="517" y="664"/>
                  </a:lnTo>
                  <a:lnTo>
                    <a:pt x="506" y="679"/>
                  </a:lnTo>
                  <a:lnTo>
                    <a:pt x="493" y="692"/>
                  </a:lnTo>
                  <a:lnTo>
                    <a:pt x="468" y="718"/>
                  </a:lnTo>
                  <a:lnTo>
                    <a:pt x="444" y="743"/>
                  </a:lnTo>
                  <a:lnTo>
                    <a:pt x="432" y="759"/>
                  </a:lnTo>
                  <a:lnTo>
                    <a:pt x="420" y="773"/>
                  </a:lnTo>
                  <a:lnTo>
                    <a:pt x="408" y="786"/>
                  </a:lnTo>
                  <a:lnTo>
                    <a:pt x="395" y="799"/>
                  </a:lnTo>
                  <a:lnTo>
                    <a:pt x="382" y="812"/>
                  </a:lnTo>
                  <a:lnTo>
                    <a:pt x="368" y="824"/>
                  </a:lnTo>
                  <a:lnTo>
                    <a:pt x="353" y="836"/>
                  </a:lnTo>
                  <a:lnTo>
                    <a:pt x="339" y="847"/>
                  </a:lnTo>
                  <a:lnTo>
                    <a:pt x="309" y="868"/>
                  </a:lnTo>
                  <a:lnTo>
                    <a:pt x="278" y="888"/>
                  </a:lnTo>
                  <a:lnTo>
                    <a:pt x="247" y="908"/>
                  </a:lnTo>
                  <a:lnTo>
                    <a:pt x="214" y="929"/>
                  </a:lnTo>
                  <a:lnTo>
                    <a:pt x="192" y="943"/>
                  </a:lnTo>
                  <a:lnTo>
                    <a:pt x="169" y="959"/>
                  </a:lnTo>
                  <a:lnTo>
                    <a:pt x="145" y="973"/>
                  </a:lnTo>
                  <a:lnTo>
                    <a:pt x="120" y="986"/>
                  </a:lnTo>
                  <a:lnTo>
                    <a:pt x="107" y="992"/>
                  </a:lnTo>
                  <a:lnTo>
                    <a:pt x="94" y="998"/>
                  </a:lnTo>
                  <a:lnTo>
                    <a:pt x="80" y="1003"/>
                  </a:lnTo>
                  <a:lnTo>
                    <a:pt x="65" y="1007"/>
                  </a:lnTo>
                  <a:lnTo>
                    <a:pt x="50" y="1010"/>
                  </a:lnTo>
                  <a:lnTo>
                    <a:pt x="34" y="1013"/>
                  </a:lnTo>
                  <a:lnTo>
                    <a:pt x="18" y="1015"/>
                  </a:lnTo>
                  <a:lnTo>
                    <a:pt x="0" y="1015"/>
                  </a:lnTo>
                  <a:lnTo>
                    <a:pt x="0" y="1008"/>
                  </a:lnTo>
                  <a:lnTo>
                    <a:pt x="0" y="1002"/>
                  </a:lnTo>
                  <a:lnTo>
                    <a:pt x="11" y="998"/>
                  </a:lnTo>
                  <a:lnTo>
                    <a:pt x="21" y="995"/>
                  </a:lnTo>
                  <a:lnTo>
                    <a:pt x="31" y="991"/>
                  </a:lnTo>
                  <a:lnTo>
                    <a:pt x="40" y="985"/>
                  </a:lnTo>
                  <a:lnTo>
                    <a:pt x="58" y="974"/>
                  </a:lnTo>
                  <a:lnTo>
                    <a:pt x="74" y="962"/>
                  </a:lnTo>
                  <a:lnTo>
                    <a:pt x="104" y="937"/>
                  </a:lnTo>
                  <a:lnTo>
                    <a:pt x="135" y="913"/>
                  </a:lnTo>
                  <a:lnTo>
                    <a:pt x="155" y="897"/>
                  </a:lnTo>
                  <a:lnTo>
                    <a:pt x="175" y="881"/>
                  </a:lnTo>
                  <a:lnTo>
                    <a:pt x="195" y="864"/>
                  </a:lnTo>
                  <a:lnTo>
                    <a:pt x="214" y="847"/>
                  </a:lnTo>
                  <a:lnTo>
                    <a:pt x="232" y="829"/>
                  </a:lnTo>
                  <a:lnTo>
                    <a:pt x="250" y="812"/>
                  </a:lnTo>
                  <a:lnTo>
                    <a:pt x="268" y="793"/>
                  </a:lnTo>
                  <a:lnTo>
                    <a:pt x="285" y="773"/>
                  </a:lnTo>
                  <a:lnTo>
                    <a:pt x="317" y="733"/>
                  </a:lnTo>
                  <a:lnTo>
                    <a:pt x="349" y="692"/>
                  </a:lnTo>
                  <a:lnTo>
                    <a:pt x="379" y="650"/>
                  </a:lnTo>
                  <a:lnTo>
                    <a:pt x="407" y="606"/>
                  </a:lnTo>
                  <a:lnTo>
                    <a:pt x="430" y="574"/>
                  </a:lnTo>
                  <a:lnTo>
                    <a:pt x="457" y="541"/>
                  </a:lnTo>
                  <a:lnTo>
                    <a:pt x="469" y="524"/>
                  </a:lnTo>
                  <a:lnTo>
                    <a:pt x="480" y="505"/>
                  </a:lnTo>
                  <a:lnTo>
                    <a:pt x="484" y="495"/>
                  </a:lnTo>
                  <a:lnTo>
                    <a:pt x="487" y="485"/>
                  </a:lnTo>
                  <a:lnTo>
                    <a:pt x="491" y="475"/>
                  </a:lnTo>
                  <a:lnTo>
                    <a:pt x="493" y="465"/>
                  </a:lnTo>
                  <a:lnTo>
                    <a:pt x="486" y="463"/>
                  </a:lnTo>
                  <a:lnTo>
                    <a:pt x="479" y="459"/>
                  </a:lnTo>
                  <a:lnTo>
                    <a:pt x="470" y="454"/>
                  </a:lnTo>
                  <a:lnTo>
                    <a:pt x="461" y="449"/>
                  </a:lnTo>
                  <a:lnTo>
                    <a:pt x="442" y="435"/>
                  </a:lnTo>
                  <a:lnTo>
                    <a:pt x="424" y="418"/>
                  </a:lnTo>
                  <a:lnTo>
                    <a:pt x="407" y="400"/>
                  </a:lnTo>
                  <a:lnTo>
                    <a:pt x="392" y="383"/>
                  </a:lnTo>
                  <a:lnTo>
                    <a:pt x="386" y="374"/>
                  </a:lnTo>
                  <a:lnTo>
                    <a:pt x="381" y="366"/>
                  </a:lnTo>
                  <a:lnTo>
                    <a:pt x="377" y="359"/>
                  </a:lnTo>
                  <a:lnTo>
                    <a:pt x="375" y="351"/>
                  </a:lnTo>
                  <a:lnTo>
                    <a:pt x="384" y="349"/>
                  </a:lnTo>
                  <a:lnTo>
                    <a:pt x="396" y="348"/>
                  </a:lnTo>
                  <a:lnTo>
                    <a:pt x="405" y="353"/>
                  </a:lnTo>
                  <a:lnTo>
                    <a:pt x="415" y="358"/>
                  </a:lnTo>
                  <a:lnTo>
                    <a:pt x="425" y="361"/>
                  </a:lnTo>
                  <a:lnTo>
                    <a:pt x="436" y="363"/>
                  </a:lnTo>
                  <a:lnTo>
                    <a:pt x="447" y="365"/>
                  </a:lnTo>
                  <a:lnTo>
                    <a:pt x="459" y="366"/>
                  </a:lnTo>
                  <a:lnTo>
                    <a:pt x="471" y="366"/>
                  </a:lnTo>
                  <a:lnTo>
                    <a:pt x="482" y="366"/>
                  </a:lnTo>
                  <a:lnTo>
                    <a:pt x="507" y="364"/>
                  </a:lnTo>
                  <a:lnTo>
                    <a:pt x="530" y="361"/>
                  </a:lnTo>
                  <a:lnTo>
                    <a:pt x="553" y="356"/>
                  </a:lnTo>
                  <a:lnTo>
                    <a:pt x="575" y="351"/>
                  </a:lnTo>
                  <a:lnTo>
                    <a:pt x="581" y="337"/>
                  </a:lnTo>
                  <a:lnTo>
                    <a:pt x="587" y="322"/>
                  </a:lnTo>
                  <a:lnTo>
                    <a:pt x="595" y="309"/>
                  </a:lnTo>
                  <a:lnTo>
                    <a:pt x="604" y="296"/>
                  </a:lnTo>
                  <a:lnTo>
                    <a:pt x="621" y="270"/>
                  </a:lnTo>
                  <a:lnTo>
                    <a:pt x="637" y="244"/>
                  </a:lnTo>
                  <a:lnTo>
                    <a:pt x="649" y="220"/>
                  </a:lnTo>
                  <a:lnTo>
                    <a:pt x="659" y="195"/>
                  </a:lnTo>
                  <a:lnTo>
                    <a:pt x="668" y="171"/>
                  </a:lnTo>
                  <a:lnTo>
                    <a:pt x="679" y="145"/>
                  </a:lnTo>
                  <a:lnTo>
                    <a:pt x="695" y="112"/>
                  </a:lnTo>
                  <a:lnTo>
                    <a:pt x="713" y="80"/>
                  </a:lnTo>
                  <a:lnTo>
                    <a:pt x="720" y="62"/>
                  </a:lnTo>
                  <a:lnTo>
                    <a:pt x="727" y="43"/>
                  </a:lnTo>
                  <a:lnTo>
                    <a:pt x="729" y="33"/>
                  </a:lnTo>
                  <a:lnTo>
                    <a:pt x="731" y="22"/>
                  </a:lnTo>
                  <a:lnTo>
                    <a:pt x="732" y="1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103">
              <a:extLst>
                <a:ext uri="{FF2B5EF4-FFF2-40B4-BE49-F238E27FC236}">
                  <a16:creationId xmlns:a16="http://schemas.microsoft.com/office/drawing/2014/main" id="{F8A8CAB0-7935-4C5D-939A-CF872CD9C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4714875"/>
              <a:ext cx="255588" cy="131763"/>
            </a:xfrm>
            <a:custGeom>
              <a:avLst/>
              <a:gdLst>
                <a:gd name="T0" fmla="*/ 101 w 485"/>
                <a:gd name="T1" fmla="*/ 0 h 248"/>
                <a:gd name="T2" fmla="*/ 125 w 485"/>
                <a:gd name="T3" fmla="*/ 3 h 248"/>
                <a:gd name="T4" fmla="*/ 163 w 485"/>
                <a:gd name="T5" fmla="*/ 13 h 248"/>
                <a:gd name="T6" fmla="*/ 203 w 485"/>
                <a:gd name="T7" fmla="*/ 27 h 248"/>
                <a:gd name="T8" fmla="*/ 225 w 485"/>
                <a:gd name="T9" fmla="*/ 40 h 248"/>
                <a:gd name="T10" fmla="*/ 243 w 485"/>
                <a:gd name="T11" fmla="*/ 53 h 248"/>
                <a:gd name="T12" fmla="*/ 255 w 485"/>
                <a:gd name="T13" fmla="*/ 66 h 248"/>
                <a:gd name="T14" fmla="*/ 261 w 485"/>
                <a:gd name="T15" fmla="*/ 77 h 248"/>
                <a:gd name="T16" fmla="*/ 265 w 485"/>
                <a:gd name="T17" fmla="*/ 88 h 248"/>
                <a:gd name="T18" fmla="*/ 269 w 485"/>
                <a:gd name="T19" fmla="*/ 108 h 248"/>
                <a:gd name="T20" fmla="*/ 288 w 485"/>
                <a:gd name="T21" fmla="*/ 119 h 248"/>
                <a:gd name="T22" fmla="*/ 330 w 485"/>
                <a:gd name="T23" fmla="*/ 112 h 248"/>
                <a:gd name="T24" fmla="*/ 352 w 485"/>
                <a:gd name="T25" fmla="*/ 107 h 248"/>
                <a:gd name="T26" fmla="*/ 364 w 485"/>
                <a:gd name="T27" fmla="*/ 95 h 248"/>
                <a:gd name="T28" fmla="*/ 391 w 485"/>
                <a:gd name="T29" fmla="*/ 86 h 248"/>
                <a:gd name="T30" fmla="*/ 453 w 485"/>
                <a:gd name="T31" fmla="*/ 88 h 248"/>
                <a:gd name="T32" fmla="*/ 478 w 485"/>
                <a:gd name="T33" fmla="*/ 98 h 248"/>
                <a:gd name="T34" fmla="*/ 483 w 485"/>
                <a:gd name="T35" fmla="*/ 109 h 248"/>
                <a:gd name="T36" fmla="*/ 485 w 485"/>
                <a:gd name="T37" fmla="*/ 120 h 248"/>
                <a:gd name="T38" fmla="*/ 482 w 485"/>
                <a:gd name="T39" fmla="*/ 131 h 248"/>
                <a:gd name="T40" fmla="*/ 478 w 485"/>
                <a:gd name="T41" fmla="*/ 137 h 248"/>
                <a:gd name="T42" fmla="*/ 457 w 485"/>
                <a:gd name="T43" fmla="*/ 144 h 248"/>
                <a:gd name="T44" fmla="*/ 421 w 485"/>
                <a:gd name="T45" fmla="*/ 154 h 248"/>
                <a:gd name="T46" fmla="*/ 373 w 485"/>
                <a:gd name="T47" fmla="*/ 175 h 248"/>
                <a:gd name="T48" fmla="*/ 313 w 485"/>
                <a:gd name="T49" fmla="*/ 206 h 248"/>
                <a:gd name="T50" fmla="*/ 265 w 485"/>
                <a:gd name="T51" fmla="*/ 224 h 248"/>
                <a:gd name="T52" fmla="*/ 231 w 485"/>
                <a:gd name="T53" fmla="*/ 232 h 248"/>
                <a:gd name="T54" fmla="*/ 214 w 485"/>
                <a:gd name="T55" fmla="*/ 228 h 248"/>
                <a:gd name="T56" fmla="*/ 226 w 485"/>
                <a:gd name="T57" fmla="*/ 212 h 248"/>
                <a:gd name="T58" fmla="*/ 238 w 485"/>
                <a:gd name="T59" fmla="*/ 201 h 248"/>
                <a:gd name="T60" fmla="*/ 235 w 485"/>
                <a:gd name="T61" fmla="*/ 200 h 248"/>
                <a:gd name="T62" fmla="*/ 227 w 485"/>
                <a:gd name="T63" fmla="*/ 202 h 248"/>
                <a:gd name="T64" fmla="*/ 217 w 485"/>
                <a:gd name="T65" fmla="*/ 206 h 248"/>
                <a:gd name="T66" fmla="*/ 201 w 485"/>
                <a:gd name="T67" fmla="*/ 208 h 248"/>
                <a:gd name="T68" fmla="*/ 169 w 485"/>
                <a:gd name="T69" fmla="*/ 217 h 248"/>
                <a:gd name="T70" fmla="*/ 125 w 485"/>
                <a:gd name="T71" fmla="*/ 230 h 248"/>
                <a:gd name="T72" fmla="*/ 80 w 485"/>
                <a:gd name="T73" fmla="*/ 241 h 248"/>
                <a:gd name="T74" fmla="*/ 28 w 485"/>
                <a:gd name="T75" fmla="*/ 247 h 248"/>
                <a:gd name="T76" fmla="*/ 0 w 485"/>
                <a:gd name="T77" fmla="*/ 241 h 248"/>
                <a:gd name="T78" fmla="*/ 13 w 485"/>
                <a:gd name="T79" fmla="*/ 232 h 248"/>
                <a:gd name="T80" fmla="*/ 36 w 485"/>
                <a:gd name="T81" fmla="*/ 224 h 248"/>
                <a:gd name="T82" fmla="*/ 58 w 485"/>
                <a:gd name="T83" fmla="*/ 213 h 248"/>
                <a:gd name="T84" fmla="*/ 80 w 485"/>
                <a:gd name="T85" fmla="*/ 199 h 248"/>
                <a:gd name="T86" fmla="*/ 98 w 485"/>
                <a:gd name="T87" fmla="*/ 180 h 248"/>
                <a:gd name="T88" fmla="*/ 114 w 485"/>
                <a:gd name="T89" fmla="*/ 160 h 248"/>
                <a:gd name="T90" fmla="*/ 125 w 485"/>
                <a:gd name="T91" fmla="*/ 137 h 248"/>
                <a:gd name="T92" fmla="*/ 130 w 485"/>
                <a:gd name="T93" fmla="*/ 113 h 248"/>
                <a:gd name="T94" fmla="*/ 122 w 485"/>
                <a:gd name="T95" fmla="*/ 81 h 248"/>
                <a:gd name="T96" fmla="*/ 96 w 485"/>
                <a:gd name="T97" fmla="*/ 1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5" h="248">
                  <a:moveTo>
                    <a:pt x="90" y="0"/>
                  </a:moveTo>
                  <a:lnTo>
                    <a:pt x="101" y="0"/>
                  </a:lnTo>
                  <a:lnTo>
                    <a:pt x="113" y="1"/>
                  </a:lnTo>
                  <a:lnTo>
                    <a:pt x="125" y="3"/>
                  </a:lnTo>
                  <a:lnTo>
                    <a:pt x="137" y="5"/>
                  </a:lnTo>
                  <a:lnTo>
                    <a:pt x="163" y="13"/>
                  </a:lnTo>
                  <a:lnTo>
                    <a:pt x="190" y="22"/>
                  </a:lnTo>
                  <a:lnTo>
                    <a:pt x="203" y="27"/>
                  </a:lnTo>
                  <a:lnTo>
                    <a:pt x="214" y="33"/>
                  </a:lnTo>
                  <a:lnTo>
                    <a:pt x="225" y="40"/>
                  </a:lnTo>
                  <a:lnTo>
                    <a:pt x="235" y="46"/>
                  </a:lnTo>
                  <a:lnTo>
                    <a:pt x="243" y="53"/>
                  </a:lnTo>
                  <a:lnTo>
                    <a:pt x="250" y="59"/>
                  </a:lnTo>
                  <a:lnTo>
                    <a:pt x="255" y="66"/>
                  </a:lnTo>
                  <a:lnTo>
                    <a:pt x="259" y="73"/>
                  </a:lnTo>
                  <a:lnTo>
                    <a:pt x="261" y="77"/>
                  </a:lnTo>
                  <a:lnTo>
                    <a:pt x="263" y="81"/>
                  </a:lnTo>
                  <a:lnTo>
                    <a:pt x="265" y="88"/>
                  </a:lnTo>
                  <a:lnTo>
                    <a:pt x="266" y="93"/>
                  </a:lnTo>
                  <a:lnTo>
                    <a:pt x="269" y="108"/>
                  </a:lnTo>
                  <a:lnTo>
                    <a:pt x="269" y="121"/>
                  </a:lnTo>
                  <a:lnTo>
                    <a:pt x="288" y="119"/>
                  </a:lnTo>
                  <a:lnTo>
                    <a:pt x="316" y="114"/>
                  </a:lnTo>
                  <a:lnTo>
                    <a:pt x="330" y="112"/>
                  </a:lnTo>
                  <a:lnTo>
                    <a:pt x="342" y="110"/>
                  </a:lnTo>
                  <a:lnTo>
                    <a:pt x="352" y="107"/>
                  </a:lnTo>
                  <a:lnTo>
                    <a:pt x="359" y="103"/>
                  </a:lnTo>
                  <a:lnTo>
                    <a:pt x="364" y="95"/>
                  </a:lnTo>
                  <a:lnTo>
                    <a:pt x="372" y="86"/>
                  </a:lnTo>
                  <a:lnTo>
                    <a:pt x="391" y="86"/>
                  </a:lnTo>
                  <a:lnTo>
                    <a:pt x="421" y="87"/>
                  </a:lnTo>
                  <a:lnTo>
                    <a:pt x="453" y="88"/>
                  </a:lnTo>
                  <a:lnTo>
                    <a:pt x="472" y="90"/>
                  </a:lnTo>
                  <a:lnTo>
                    <a:pt x="478" y="98"/>
                  </a:lnTo>
                  <a:lnTo>
                    <a:pt x="482" y="104"/>
                  </a:lnTo>
                  <a:lnTo>
                    <a:pt x="483" y="109"/>
                  </a:lnTo>
                  <a:lnTo>
                    <a:pt x="484" y="114"/>
                  </a:lnTo>
                  <a:lnTo>
                    <a:pt x="485" y="120"/>
                  </a:lnTo>
                  <a:lnTo>
                    <a:pt x="485" y="127"/>
                  </a:lnTo>
                  <a:lnTo>
                    <a:pt x="482" y="131"/>
                  </a:lnTo>
                  <a:lnTo>
                    <a:pt x="480" y="133"/>
                  </a:lnTo>
                  <a:lnTo>
                    <a:pt x="478" y="137"/>
                  </a:lnTo>
                  <a:lnTo>
                    <a:pt x="475" y="142"/>
                  </a:lnTo>
                  <a:lnTo>
                    <a:pt x="457" y="144"/>
                  </a:lnTo>
                  <a:lnTo>
                    <a:pt x="439" y="148"/>
                  </a:lnTo>
                  <a:lnTo>
                    <a:pt x="421" y="154"/>
                  </a:lnTo>
                  <a:lnTo>
                    <a:pt x="405" y="160"/>
                  </a:lnTo>
                  <a:lnTo>
                    <a:pt x="373" y="175"/>
                  </a:lnTo>
                  <a:lnTo>
                    <a:pt x="343" y="190"/>
                  </a:lnTo>
                  <a:lnTo>
                    <a:pt x="313" y="206"/>
                  </a:lnTo>
                  <a:lnTo>
                    <a:pt x="282" y="219"/>
                  </a:lnTo>
                  <a:lnTo>
                    <a:pt x="265" y="224"/>
                  </a:lnTo>
                  <a:lnTo>
                    <a:pt x="249" y="230"/>
                  </a:lnTo>
                  <a:lnTo>
                    <a:pt x="231" y="232"/>
                  </a:lnTo>
                  <a:lnTo>
                    <a:pt x="214" y="234"/>
                  </a:lnTo>
                  <a:lnTo>
                    <a:pt x="214" y="228"/>
                  </a:lnTo>
                  <a:lnTo>
                    <a:pt x="214" y="221"/>
                  </a:lnTo>
                  <a:lnTo>
                    <a:pt x="226" y="212"/>
                  </a:lnTo>
                  <a:lnTo>
                    <a:pt x="238" y="203"/>
                  </a:lnTo>
                  <a:lnTo>
                    <a:pt x="238" y="201"/>
                  </a:lnTo>
                  <a:lnTo>
                    <a:pt x="238" y="200"/>
                  </a:lnTo>
                  <a:lnTo>
                    <a:pt x="235" y="200"/>
                  </a:lnTo>
                  <a:lnTo>
                    <a:pt x="231" y="200"/>
                  </a:lnTo>
                  <a:lnTo>
                    <a:pt x="227" y="202"/>
                  </a:lnTo>
                  <a:lnTo>
                    <a:pt x="221" y="203"/>
                  </a:lnTo>
                  <a:lnTo>
                    <a:pt x="217" y="206"/>
                  </a:lnTo>
                  <a:lnTo>
                    <a:pt x="212" y="206"/>
                  </a:lnTo>
                  <a:lnTo>
                    <a:pt x="201" y="208"/>
                  </a:lnTo>
                  <a:lnTo>
                    <a:pt x="190" y="210"/>
                  </a:lnTo>
                  <a:lnTo>
                    <a:pt x="169" y="217"/>
                  </a:lnTo>
                  <a:lnTo>
                    <a:pt x="147" y="224"/>
                  </a:lnTo>
                  <a:lnTo>
                    <a:pt x="125" y="230"/>
                  </a:lnTo>
                  <a:lnTo>
                    <a:pt x="103" y="235"/>
                  </a:lnTo>
                  <a:lnTo>
                    <a:pt x="80" y="241"/>
                  </a:lnTo>
                  <a:lnTo>
                    <a:pt x="54" y="244"/>
                  </a:lnTo>
                  <a:lnTo>
                    <a:pt x="28" y="247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4"/>
                  </a:lnTo>
                  <a:lnTo>
                    <a:pt x="13" y="232"/>
                  </a:lnTo>
                  <a:lnTo>
                    <a:pt x="24" y="229"/>
                  </a:lnTo>
                  <a:lnTo>
                    <a:pt x="36" y="224"/>
                  </a:lnTo>
                  <a:lnTo>
                    <a:pt x="47" y="220"/>
                  </a:lnTo>
                  <a:lnTo>
                    <a:pt x="58" y="213"/>
                  </a:lnTo>
                  <a:lnTo>
                    <a:pt x="69" y="207"/>
                  </a:lnTo>
                  <a:lnTo>
                    <a:pt x="80" y="199"/>
                  </a:lnTo>
                  <a:lnTo>
                    <a:pt x="88" y="190"/>
                  </a:lnTo>
                  <a:lnTo>
                    <a:pt x="98" y="180"/>
                  </a:lnTo>
                  <a:lnTo>
                    <a:pt x="106" y="170"/>
                  </a:lnTo>
                  <a:lnTo>
                    <a:pt x="114" y="160"/>
                  </a:lnTo>
                  <a:lnTo>
                    <a:pt x="119" y="149"/>
                  </a:lnTo>
                  <a:lnTo>
                    <a:pt x="125" y="137"/>
                  </a:lnTo>
                  <a:lnTo>
                    <a:pt x="128" y="125"/>
                  </a:lnTo>
                  <a:lnTo>
                    <a:pt x="130" y="113"/>
                  </a:lnTo>
                  <a:lnTo>
                    <a:pt x="131" y="100"/>
                  </a:lnTo>
                  <a:lnTo>
                    <a:pt x="122" y="81"/>
                  </a:lnTo>
                  <a:lnTo>
                    <a:pt x="109" y="51"/>
                  </a:lnTo>
                  <a:lnTo>
                    <a:pt x="96" y="1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104">
              <a:extLst>
                <a:ext uri="{FF2B5EF4-FFF2-40B4-BE49-F238E27FC236}">
                  <a16:creationId xmlns:a16="http://schemas.microsoft.com/office/drawing/2014/main" id="{6096BDE1-186D-4059-8B21-9F29B4C91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1" y="4875213"/>
              <a:ext cx="236538" cy="115888"/>
            </a:xfrm>
            <a:custGeom>
              <a:avLst/>
              <a:gdLst>
                <a:gd name="T0" fmla="*/ 321 w 448"/>
                <a:gd name="T1" fmla="*/ 100 h 220"/>
                <a:gd name="T2" fmla="*/ 328 w 448"/>
                <a:gd name="T3" fmla="*/ 80 h 220"/>
                <a:gd name="T4" fmla="*/ 335 w 448"/>
                <a:gd name="T5" fmla="*/ 63 h 220"/>
                <a:gd name="T6" fmla="*/ 335 w 448"/>
                <a:gd name="T7" fmla="*/ 51 h 220"/>
                <a:gd name="T8" fmla="*/ 330 w 448"/>
                <a:gd name="T9" fmla="*/ 45 h 220"/>
                <a:gd name="T10" fmla="*/ 327 w 448"/>
                <a:gd name="T11" fmla="*/ 41 h 220"/>
                <a:gd name="T12" fmla="*/ 326 w 448"/>
                <a:gd name="T13" fmla="*/ 38 h 220"/>
                <a:gd name="T14" fmla="*/ 325 w 448"/>
                <a:gd name="T15" fmla="*/ 39 h 220"/>
                <a:gd name="T16" fmla="*/ 324 w 448"/>
                <a:gd name="T17" fmla="*/ 41 h 220"/>
                <a:gd name="T18" fmla="*/ 317 w 448"/>
                <a:gd name="T19" fmla="*/ 45 h 220"/>
                <a:gd name="T20" fmla="*/ 305 w 448"/>
                <a:gd name="T21" fmla="*/ 53 h 220"/>
                <a:gd name="T22" fmla="*/ 288 w 448"/>
                <a:gd name="T23" fmla="*/ 68 h 220"/>
                <a:gd name="T24" fmla="*/ 269 w 448"/>
                <a:gd name="T25" fmla="*/ 93 h 220"/>
                <a:gd name="T26" fmla="*/ 249 w 448"/>
                <a:gd name="T27" fmla="*/ 116 h 220"/>
                <a:gd name="T28" fmla="*/ 220 w 448"/>
                <a:gd name="T29" fmla="*/ 135 h 220"/>
                <a:gd name="T30" fmla="*/ 182 w 448"/>
                <a:gd name="T31" fmla="*/ 152 h 220"/>
                <a:gd name="T32" fmla="*/ 142 w 448"/>
                <a:gd name="T33" fmla="*/ 167 h 220"/>
                <a:gd name="T34" fmla="*/ 104 w 448"/>
                <a:gd name="T35" fmla="*/ 184 h 220"/>
                <a:gd name="T36" fmla="*/ 76 w 448"/>
                <a:gd name="T37" fmla="*/ 199 h 220"/>
                <a:gd name="T38" fmla="*/ 50 w 448"/>
                <a:gd name="T39" fmla="*/ 213 h 220"/>
                <a:gd name="T40" fmla="*/ 29 w 448"/>
                <a:gd name="T41" fmla="*/ 220 h 220"/>
                <a:gd name="T42" fmla="*/ 17 w 448"/>
                <a:gd name="T43" fmla="*/ 219 h 220"/>
                <a:gd name="T44" fmla="*/ 7 w 448"/>
                <a:gd name="T45" fmla="*/ 212 h 220"/>
                <a:gd name="T46" fmla="*/ 2 w 448"/>
                <a:gd name="T47" fmla="*/ 200 h 220"/>
                <a:gd name="T48" fmla="*/ 7 w 448"/>
                <a:gd name="T49" fmla="*/ 176 h 220"/>
                <a:gd name="T50" fmla="*/ 19 w 448"/>
                <a:gd name="T51" fmla="*/ 156 h 220"/>
                <a:gd name="T52" fmla="*/ 31 w 448"/>
                <a:gd name="T53" fmla="*/ 145 h 220"/>
                <a:gd name="T54" fmla="*/ 52 w 448"/>
                <a:gd name="T55" fmla="*/ 131 h 220"/>
                <a:gd name="T56" fmla="*/ 87 w 448"/>
                <a:gd name="T57" fmla="*/ 100 h 220"/>
                <a:gd name="T58" fmla="*/ 125 w 448"/>
                <a:gd name="T59" fmla="*/ 63 h 220"/>
                <a:gd name="T60" fmla="*/ 144 w 448"/>
                <a:gd name="T61" fmla="*/ 48 h 220"/>
                <a:gd name="T62" fmla="*/ 159 w 448"/>
                <a:gd name="T63" fmla="*/ 41 h 220"/>
                <a:gd name="T64" fmla="*/ 166 w 448"/>
                <a:gd name="T65" fmla="*/ 51 h 220"/>
                <a:gd name="T66" fmla="*/ 168 w 448"/>
                <a:gd name="T67" fmla="*/ 71 h 220"/>
                <a:gd name="T68" fmla="*/ 166 w 448"/>
                <a:gd name="T69" fmla="*/ 80 h 220"/>
                <a:gd name="T70" fmla="*/ 184 w 448"/>
                <a:gd name="T71" fmla="*/ 75 h 220"/>
                <a:gd name="T72" fmla="*/ 215 w 448"/>
                <a:gd name="T73" fmla="*/ 65 h 220"/>
                <a:gd name="T74" fmla="*/ 259 w 448"/>
                <a:gd name="T75" fmla="*/ 39 h 220"/>
                <a:gd name="T76" fmla="*/ 303 w 448"/>
                <a:gd name="T77" fmla="*/ 11 h 220"/>
                <a:gd name="T78" fmla="*/ 323 w 448"/>
                <a:gd name="T79" fmla="*/ 4 h 220"/>
                <a:gd name="T80" fmla="*/ 346 w 448"/>
                <a:gd name="T81" fmla="*/ 0 h 220"/>
                <a:gd name="T82" fmla="*/ 369 w 448"/>
                <a:gd name="T83" fmla="*/ 1 h 220"/>
                <a:gd name="T84" fmla="*/ 394 w 448"/>
                <a:gd name="T85" fmla="*/ 8 h 220"/>
                <a:gd name="T86" fmla="*/ 423 w 448"/>
                <a:gd name="T87" fmla="*/ 18 h 220"/>
                <a:gd name="T88" fmla="*/ 439 w 448"/>
                <a:gd name="T89" fmla="*/ 27 h 220"/>
                <a:gd name="T90" fmla="*/ 443 w 448"/>
                <a:gd name="T91" fmla="*/ 35 h 220"/>
                <a:gd name="T92" fmla="*/ 448 w 448"/>
                <a:gd name="T93" fmla="*/ 51 h 220"/>
                <a:gd name="T94" fmla="*/ 447 w 448"/>
                <a:gd name="T95" fmla="*/ 72 h 220"/>
                <a:gd name="T96" fmla="*/ 441 w 448"/>
                <a:gd name="T97" fmla="*/ 88 h 220"/>
                <a:gd name="T98" fmla="*/ 431 w 448"/>
                <a:gd name="T99" fmla="*/ 100 h 220"/>
                <a:gd name="T100" fmla="*/ 418 w 448"/>
                <a:gd name="T101" fmla="*/ 106 h 220"/>
                <a:gd name="T102" fmla="*/ 394 w 448"/>
                <a:gd name="T103" fmla="*/ 108 h 220"/>
                <a:gd name="T104" fmla="*/ 344 w 448"/>
                <a:gd name="T105" fmla="*/ 1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8" h="220">
                  <a:moveTo>
                    <a:pt x="320" y="111"/>
                  </a:moveTo>
                  <a:lnTo>
                    <a:pt x="321" y="100"/>
                  </a:lnTo>
                  <a:lnTo>
                    <a:pt x="325" y="90"/>
                  </a:lnTo>
                  <a:lnTo>
                    <a:pt x="328" y="80"/>
                  </a:lnTo>
                  <a:lnTo>
                    <a:pt x="332" y="71"/>
                  </a:lnTo>
                  <a:lnTo>
                    <a:pt x="335" y="63"/>
                  </a:lnTo>
                  <a:lnTo>
                    <a:pt x="335" y="54"/>
                  </a:lnTo>
                  <a:lnTo>
                    <a:pt x="335" y="51"/>
                  </a:lnTo>
                  <a:lnTo>
                    <a:pt x="332" y="48"/>
                  </a:lnTo>
                  <a:lnTo>
                    <a:pt x="330" y="45"/>
                  </a:lnTo>
                  <a:lnTo>
                    <a:pt x="327" y="42"/>
                  </a:lnTo>
                  <a:lnTo>
                    <a:pt x="327" y="41"/>
                  </a:lnTo>
                  <a:lnTo>
                    <a:pt x="327" y="39"/>
                  </a:lnTo>
                  <a:lnTo>
                    <a:pt x="326" y="38"/>
                  </a:lnTo>
                  <a:lnTo>
                    <a:pt x="325" y="38"/>
                  </a:lnTo>
                  <a:lnTo>
                    <a:pt x="325" y="39"/>
                  </a:lnTo>
                  <a:lnTo>
                    <a:pt x="324" y="39"/>
                  </a:lnTo>
                  <a:lnTo>
                    <a:pt x="324" y="41"/>
                  </a:lnTo>
                  <a:lnTo>
                    <a:pt x="324" y="42"/>
                  </a:lnTo>
                  <a:lnTo>
                    <a:pt x="317" y="45"/>
                  </a:lnTo>
                  <a:lnTo>
                    <a:pt x="310" y="49"/>
                  </a:lnTo>
                  <a:lnTo>
                    <a:pt x="305" y="53"/>
                  </a:lnTo>
                  <a:lnTo>
                    <a:pt x="299" y="57"/>
                  </a:lnTo>
                  <a:lnTo>
                    <a:pt x="288" y="68"/>
                  </a:lnTo>
                  <a:lnTo>
                    <a:pt x="279" y="80"/>
                  </a:lnTo>
                  <a:lnTo>
                    <a:pt x="269" y="93"/>
                  </a:lnTo>
                  <a:lnTo>
                    <a:pt x="259" y="105"/>
                  </a:lnTo>
                  <a:lnTo>
                    <a:pt x="249" y="116"/>
                  </a:lnTo>
                  <a:lnTo>
                    <a:pt x="238" y="124"/>
                  </a:lnTo>
                  <a:lnTo>
                    <a:pt x="220" y="135"/>
                  </a:lnTo>
                  <a:lnTo>
                    <a:pt x="202" y="144"/>
                  </a:lnTo>
                  <a:lnTo>
                    <a:pt x="182" y="152"/>
                  </a:lnTo>
                  <a:lnTo>
                    <a:pt x="162" y="160"/>
                  </a:lnTo>
                  <a:lnTo>
                    <a:pt x="142" y="167"/>
                  </a:lnTo>
                  <a:lnTo>
                    <a:pt x="122" y="175"/>
                  </a:lnTo>
                  <a:lnTo>
                    <a:pt x="104" y="184"/>
                  </a:lnTo>
                  <a:lnTo>
                    <a:pt x="86" y="194"/>
                  </a:lnTo>
                  <a:lnTo>
                    <a:pt x="76" y="199"/>
                  </a:lnTo>
                  <a:lnTo>
                    <a:pt x="63" y="207"/>
                  </a:lnTo>
                  <a:lnTo>
                    <a:pt x="50" y="213"/>
                  </a:lnTo>
                  <a:lnTo>
                    <a:pt x="36" y="218"/>
                  </a:lnTo>
                  <a:lnTo>
                    <a:pt x="29" y="220"/>
                  </a:lnTo>
                  <a:lnTo>
                    <a:pt x="22" y="220"/>
                  </a:lnTo>
                  <a:lnTo>
                    <a:pt x="17" y="219"/>
                  </a:lnTo>
                  <a:lnTo>
                    <a:pt x="11" y="217"/>
                  </a:lnTo>
                  <a:lnTo>
                    <a:pt x="7" y="212"/>
                  </a:lnTo>
                  <a:lnTo>
                    <a:pt x="4" y="207"/>
                  </a:lnTo>
                  <a:lnTo>
                    <a:pt x="2" y="200"/>
                  </a:lnTo>
                  <a:lnTo>
                    <a:pt x="0" y="190"/>
                  </a:lnTo>
                  <a:lnTo>
                    <a:pt x="7" y="176"/>
                  </a:lnTo>
                  <a:lnTo>
                    <a:pt x="14" y="163"/>
                  </a:lnTo>
                  <a:lnTo>
                    <a:pt x="19" y="156"/>
                  </a:lnTo>
                  <a:lnTo>
                    <a:pt x="25" y="151"/>
                  </a:lnTo>
                  <a:lnTo>
                    <a:pt x="31" y="145"/>
                  </a:lnTo>
                  <a:lnTo>
                    <a:pt x="38" y="140"/>
                  </a:lnTo>
                  <a:lnTo>
                    <a:pt x="52" y="131"/>
                  </a:lnTo>
                  <a:lnTo>
                    <a:pt x="65" y="121"/>
                  </a:lnTo>
                  <a:lnTo>
                    <a:pt x="87" y="100"/>
                  </a:lnTo>
                  <a:lnTo>
                    <a:pt x="111" y="75"/>
                  </a:lnTo>
                  <a:lnTo>
                    <a:pt x="125" y="63"/>
                  </a:lnTo>
                  <a:lnTo>
                    <a:pt x="138" y="52"/>
                  </a:lnTo>
                  <a:lnTo>
                    <a:pt x="144" y="48"/>
                  </a:lnTo>
                  <a:lnTo>
                    <a:pt x="151" y="44"/>
                  </a:lnTo>
                  <a:lnTo>
                    <a:pt x="159" y="41"/>
                  </a:lnTo>
                  <a:lnTo>
                    <a:pt x="165" y="39"/>
                  </a:lnTo>
                  <a:lnTo>
                    <a:pt x="166" y="51"/>
                  </a:lnTo>
                  <a:lnTo>
                    <a:pt x="168" y="61"/>
                  </a:lnTo>
                  <a:lnTo>
                    <a:pt x="168" y="71"/>
                  </a:lnTo>
                  <a:lnTo>
                    <a:pt x="165" y="80"/>
                  </a:lnTo>
                  <a:lnTo>
                    <a:pt x="166" y="80"/>
                  </a:lnTo>
                  <a:lnTo>
                    <a:pt x="169" y="80"/>
                  </a:lnTo>
                  <a:lnTo>
                    <a:pt x="184" y="75"/>
                  </a:lnTo>
                  <a:lnTo>
                    <a:pt x="199" y="70"/>
                  </a:lnTo>
                  <a:lnTo>
                    <a:pt x="215" y="65"/>
                  </a:lnTo>
                  <a:lnTo>
                    <a:pt x="230" y="60"/>
                  </a:lnTo>
                  <a:lnTo>
                    <a:pt x="259" y="39"/>
                  </a:lnTo>
                  <a:lnTo>
                    <a:pt x="293" y="17"/>
                  </a:lnTo>
                  <a:lnTo>
                    <a:pt x="303" y="11"/>
                  </a:lnTo>
                  <a:lnTo>
                    <a:pt x="313" y="7"/>
                  </a:lnTo>
                  <a:lnTo>
                    <a:pt x="323" y="4"/>
                  </a:lnTo>
                  <a:lnTo>
                    <a:pt x="333" y="1"/>
                  </a:lnTo>
                  <a:lnTo>
                    <a:pt x="346" y="0"/>
                  </a:lnTo>
                  <a:lnTo>
                    <a:pt x="357" y="0"/>
                  </a:lnTo>
                  <a:lnTo>
                    <a:pt x="369" y="1"/>
                  </a:lnTo>
                  <a:lnTo>
                    <a:pt x="382" y="5"/>
                  </a:lnTo>
                  <a:lnTo>
                    <a:pt x="394" y="8"/>
                  </a:lnTo>
                  <a:lnTo>
                    <a:pt x="408" y="13"/>
                  </a:lnTo>
                  <a:lnTo>
                    <a:pt x="423" y="18"/>
                  </a:lnTo>
                  <a:lnTo>
                    <a:pt x="437" y="21"/>
                  </a:lnTo>
                  <a:lnTo>
                    <a:pt x="439" y="27"/>
                  </a:lnTo>
                  <a:lnTo>
                    <a:pt x="441" y="31"/>
                  </a:lnTo>
                  <a:lnTo>
                    <a:pt x="443" y="35"/>
                  </a:lnTo>
                  <a:lnTo>
                    <a:pt x="448" y="39"/>
                  </a:lnTo>
                  <a:lnTo>
                    <a:pt x="448" y="51"/>
                  </a:lnTo>
                  <a:lnTo>
                    <a:pt x="448" y="62"/>
                  </a:lnTo>
                  <a:lnTo>
                    <a:pt x="447" y="72"/>
                  </a:lnTo>
                  <a:lnTo>
                    <a:pt x="445" y="80"/>
                  </a:lnTo>
                  <a:lnTo>
                    <a:pt x="441" y="88"/>
                  </a:lnTo>
                  <a:lnTo>
                    <a:pt x="437" y="95"/>
                  </a:lnTo>
                  <a:lnTo>
                    <a:pt x="431" y="100"/>
                  </a:lnTo>
                  <a:lnTo>
                    <a:pt x="424" y="105"/>
                  </a:lnTo>
                  <a:lnTo>
                    <a:pt x="418" y="106"/>
                  </a:lnTo>
                  <a:lnTo>
                    <a:pt x="408" y="107"/>
                  </a:lnTo>
                  <a:lnTo>
                    <a:pt x="394" y="108"/>
                  </a:lnTo>
                  <a:lnTo>
                    <a:pt x="379" y="109"/>
                  </a:lnTo>
                  <a:lnTo>
                    <a:pt x="344" y="110"/>
                  </a:lnTo>
                  <a:lnTo>
                    <a:pt x="32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105">
              <a:extLst>
                <a:ext uri="{FF2B5EF4-FFF2-40B4-BE49-F238E27FC236}">
                  <a16:creationId xmlns:a16="http://schemas.microsoft.com/office/drawing/2014/main" id="{02058E15-2FEA-4886-82CC-8858BF63C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163" y="4991100"/>
              <a:ext cx="452438" cy="292100"/>
            </a:xfrm>
            <a:custGeom>
              <a:avLst/>
              <a:gdLst>
                <a:gd name="T0" fmla="*/ 471 w 853"/>
                <a:gd name="T1" fmla="*/ 0 h 553"/>
                <a:gd name="T2" fmla="*/ 488 w 853"/>
                <a:gd name="T3" fmla="*/ 15 h 553"/>
                <a:gd name="T4" fmla="*/ 508 w 853"/>
                <a:gd name="T5" fmla="*/ 27 h 553"/>
                <a:gd name="T6" fmla="*/ 527 w 853"/>
                <a:gd name="T7" fmla="*/ 49 h 553"/>
                <a:gd name="T8" fmla="*/ 554 w 853"/>
                <a:gd name="T9" fmla="*/ 86 h 553"/>
                <a:gd name="T10" fmla="*/ 550 w 853"/>
                <a:gd name="T11" fmla="*/ 130 h 553"/>
                <a:gd name="T12" fmla="*/ 543 w 853"/>
                <a:gd name="T13" fmla="*/ 152 h 553"/>
                <a:gd name="T14" fmla="*/ 525 w 853"/>
                <a:gd name="T15" fmla="*/ 167 h 553"/>
                <a:gd name="T16" fmla="*/ 508 w 853"/>
                <a:gd name="T17" fmla="*/ 182 h 553"/>
                <a:gd name="T18" fmla="*/ 503 w 853"/>
                <a:gd name="T19" fmla="*/ 197 h 553"/>
                <a:gd name="T20" fmla="*/ 515 w 853"/>
                <a:gd name="T21" fmla="*/ 216 h 553"/>
                <a:gd name="T22" fmla="*/ 536 w 853"/>
                <a:gd name="T23" fmla="*/ 248 h 553"/>
                <a:gd name="T24" fmla="*/ 605 w 853"/>
                <a:gd name="T25" fmla="*/ 340 h 553"/>
                <a:gd name="T26" fmla="*/ 656 w 853"/>
                <a:gd name="T27" fmla="*/ 391 h 553"/>
                <a:gd name="T28" fmla="*/ 698 w 853"/>
                <a:gd name="T29" fmla="*/ 431 h 553"/>
                <a:gd name="T30" fmla="*/ 715 w 853"/>
                <a:gd name="T31" fmla="*/ 448 h 553"/>
                <a:gd name="T32" fmla="*/ 753 w 853"/>
                <a:gd name="T33" fmla="*/ 466 h 553"/>
                <a:gd name="T34" fmla="*/ 816 w 853"/>
                <a:gd name="T35" fmla="*/ 488 h 553"/>
                <a:gd name="T36" fmla="*/ 847 w 853"/>
                <a:gd name="T37" fmla="*/ 505 h 553"/>
                <a:gd name="T38" fmla="*/ 843 w 853"/>
                <a:gd name="T39" fmla="*/ 521 h 553"/>
                <a:gd name="T40" fmla="*/ 812 w 853"/>
                <a:gd name="T41" fmla="*/ 533 h 553"/>
                <a:gd name="T42" fmla="*/ 773 w 853"/>
                <a:gd name="T43" fmla="*/ 533 h 553"/>
                <a:gd name="T44" fmla="*/ 730 w 853"/>
                <a:gd name="T45" fmla="*/ 542 h 553"/>
                <a:gd name="T46" fmla="*/ 693 w 853"/>
                <a:gd name="T47" fmla="*/ 552 h 553"/>
                <a:gd name="T48" fmla="*/ 671 w 853"/>
                <a:gd name="T49" fmla="*/ 553 h 553"/>
                <a:gd name="T50" fmla="*/ 633 w 853"/>
                <a:gd name="T51" fmla="*/ 542 h 553"/>
                <a:gd name="T52" fmla="*/ 605 w 853"/>
                <a:gd name="T53" fmla="*/ 526 h 553"/>
                <a:gd name="T54" fmla="*/ 575 w 853"/>
                <a:gd name="T55" fmla="*/ 504 h 553"/>
                <a:gd name="T56" fmla="*/ 554 w 853"/>
                <a:gd name="T57" fmla="*/ 485 h 553"/>
                <a:gd name="T58" fmla="*/ 526 w 853"/>
                <a:gd name="T59" fmla="*/ 438 h 553"/>
                <a:gd name="T60" fmla="*/ 469 w 853"/>
                <a:gd name="T61" fmla="*/ 329 h 553"/>
                <a:gd name="T62" fmla="*/ 430 w 853"/>
                <a:gd name="T63" fmla="*/ 261 h 553"/>
                <a:gd name="T64" fmla="*/ 400 w 853"/>
                <a:gd name="T65" fmla="*/ 299 h 553"/>
                <a:gd name="T66" fmla="*/ 363 w 853"/>
                <a:gd name="T67" fmla="*/ 346 h 553"/>
                <a:gd name="T68" fmla="*/ 323 w 853"/>
                <a:gd name="T69" fmla="*/ 387 h 553"/>
                <a:gd name="T70" fmla="*/ 279 w 853"/>
                <a:gd name="T71" fmla="*/ 422 h 553"/>
                <a:gd name="T72" fmla="*/ 189 w 853"/>
                <a:gd name="T73" fmla="*/ 481 h 553"/>
                <a:gd name="T74" fmla="*/ 131 w 853"/>
                <a:gd name="T75" fmla="*/ 513 h 553"/>
                <a:gd name="T76" fmla="*/ 87 w 853"/>
                <a:gd name="T77" fmla="*/ 526 h 553"/>
                <a:gd name="T78" fmla="*/ 49 w 853"/>
                <a:gd name="T79" fmla="*/ 532 h 553"/>
                <a:gd name="T80" fmla="*/ 5 w 853"/>
                <a:gd name="T81" fmla="*/ 530 h 553"/>
                <a:gd name="T82" fmla="*/ 3 w 853"/>
                <a:gd name="T83" fmla="*/ 519 h 553"/>
                <a:gd name="T84" fmla="*/ 16 w 853"/>
                <a:gd name="T85" fmla="*/ 515 h 553"/>
                <a:gd name="T86" fmla="*/ 40 w 853"/>
                <a:gd name="T87" fmla="*/ 512 h 553"/>
                <a:gd name="T88" fmla="*/ 98 w 853"/>
                <a:gd name="T89" fmla="*/ 487 h 553"/>
                <a:gd name="T90" fmla="*/ 153 w 853"/>
                <a:gd name="T91" fmla="*/ 452 h 553"/>
                <a:gd name="T92" fmla="*/ 188 w 853"/>
                <a:gd name="T93" fmla="*/ 415 h 553"/>
                <a:gd name="T94" fmla="*/ 247 w 853"/>
                <a:gd name="T95" fmla="*/ 345 h 553"/>
                <a:gd name="T96" fmla="*/ 286 w 853"/>
                <a:gd name="T97" fmla="*/ 307 h 553"/>
                <a:gd name="T98" fmla="*/ 320 w 853"/>
                <a:gd name="T99" fmla="*/ 256 h 553"/>
                <a:gd name="T100" fmla="*/ 354 w 853"/>
                <a:gd name="T101" fmla="*/ 198 h 553"/>
                <a:gd name="T102" fmla="*/ 371 w 853"/>
                <a:gd name="T103" fmla="*/ 160 h 553"/>
                <a:gd name="T104" fmla="*/ 354 w 853"/>
                <a:gd name="T105" fmla="*/ 130 h 553"/>
                <a:gd name="T106" fmla="*/ 305 w 853"/>
                <a:gd name="T107" fmla="*/ 71 h 553"/>
                <a:gd name="T108" fmla="*/ 280 w 853"/>
                <a:gd name="T109" fmla="*/ 33 h 553"/>
                <a:gd name="T110" fmla="*/ 283 w 853"/>
                <a:gd name="T111" fmla="*/ 14 h 553"/>
                <a:gd name="T112" fmla="*/ 312 w 853"/>
                <a:gd name="T113" fmla="*/ 25 h 553"/>
                <a:gd name="T114" fmla="*/ 339 w 853"/>
                <a:gd name="T115" fmla="*/ 43 h 553"/>
                <a:gd name="T116" fmla="*/ 380 w 853"/>
                <a:gd name="T117" fmla="*/ 79 h 553"/>
                <a:gd name="T118" fmla="*/ 404 w 853"/>
                <a:gd name="T119" fmla="*/ 107 h 553"/>
                <a:gd name="T120" fmla="*/ 405 w 853"/>
                <a:gd name="T121" fmla="*/ 103 h 553"/>
                <a:gd name="T122" fmla="*/ 427 w 853"/>
                <a:gd name="T123" fmla="*/ 70 h 553"/>
                <a:gd name="T124" fmla="*/ 445 w 853"/>
                <a:gd name="T125" fmla="*/ 27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3" h="553">
                  <a:moveTo>
                    <a:pt x="450" y="0"/>
                  </a:moveTo>
                  <a:lnTo>
                    <a:pt x="460" y="0"/>
                  </a:lnTo>
                  <a:lnTo>
                    <a:pt x="471" y="0"/>
                  </a:lnTo>
                  <a:lnTo>
                    <a:pt x="476" y="5"/>
                  </a:lnTo>
                  <a:lnTo>
                    <a:pt x="482" y="11"/>
                  </a:lnTo>
                  <a:lnTo>
                    <a:pt x="488" y="15"/>
                  </a:lnTo>
                  <a:lnTo>
                    <a:pt x="494" y="19"/>
                  </a:lnTo>
                  <a:lnTo>
                    <a:pt x="502" y="23"/>
                  </a:lnTo>
                  <a:lnTo>
                    <a:pt x="508" y="27"/>
                  </a:lnTo>
                  <a:lnTo>
                    <a:pt x="514" y="32"/>
                  </a:lnTo>
                  <a:lnTo>
                    <a:pt x="519" y="37"/>
                  </a:lnTo>
                  <a:lnTo>
                    <a:pt x="527" y="49"/>
                  </a:lnTo>
                  <a:lnTo>
                    <a:pt x="536" y="63"/>
                  </a:lnTo>
                  <a:lnTo>
                    <a:pt x="544" y="75"/>
                  </a:lnTo>
                  <a:lnTo>
                    <a:pt x="554" y="86"/>
                  </a:lnTo>
                  <a:lnTo>
                    <a:pt x="554" y="104"/>
                  </a:lnTo>
                  <a:lnTo>
                    <a:pt x="553" y="122"/>
                  </a:lnTo>
                  <a:lnTo>
                    <a:pt x="550" y="130"/>
                  </a:lnTo>
                  <a:lnTo>
                    <a:pt x="549" y="137"/>
                  </a:lnTo>
                  <a:lnTo>
                    <a:pt x="546" y="145"/>
                  </a:lnTo>
                  <a:lnTo>
                    <a:pt x="543" y="152"/>
                  </a:lnTo>
                  <a:lnTo>
                    <a:pt x="537" y="158"/>
                  </a:lnTo>
                  <a:lnTo>
                    <a:pt x="532" y="163"/>
                  </a:lnTo>
                  <a:lnTo>
                    <a:pt x="525" y="167"/>
                  </a:lnTo>
                  <a:lnTo>
                    <a:pt x="519" y="171"/>
                  </a:lnTo>
                  <a:lnTo>
                    <a:pt x="513" y="177"/>
                  </a:lnTo>
                  <a:lnTo>
                    <a:pt x="508" y="182"/>
                  </a:lnTo>
                  <a:lnTo>
                    <a:pt x="505" y="187"/>
                  </a:lnTo>
                  <a:lnTo>
                    <a:pt x="504" y="191"/>
                  </a:lnTo>
                  <a:lnTo>
                    <a:pt x="503" y="197"/>
                  </a:lnTo>
                  <a:lnTo>
                    <a:pt x="502" y="202"/>
                  </a:lnTo>
                  <a:lnTo>
                    <a:pt x="509" y="210"/>
                  </a:lnTo>
                  <a:lnTo>
                    <a:pt x="515" y="216"/>
                  </a:lnTo>
                  <a:lnTo>
                    <a:pt x="521" y="224"/>
                  </a:lnTo>
                  <a:lnTo>
                    <a:pt x="525" y="232"/>
                  </a:lnTo>
                  <a:lnTo>
                    <a:pt x="536" y="248"/>
                  </a:lnTo>
                  <a:lnTo>
                    <a:pt x="547" y="265"/>
                  </a:lnTo>
                  <a:lnTo>
                    <a:pt x="575" y="302"/>
                  </a:lnTo>
                  <a:lnTo>
                    <a:pt x="605" y="340"/>
                  </a:lnTo>
                  <a:lnTo>
                    <a:pt x="622" y="358"/>
                  </a:lnTo>
                  <a:lnTo>
                    <a:pt x="638" y="375"/>
                  </a:lnTo>
                  <a:lnTo>
                    <a:pt x="656" y="391"/>
                  </a:lnTo>
                  <a:lnTo>
                    <a:pt x="674" y="405"/>
                  </a:lnTo>
                  <a:lnTo>
                    <a:pt x="686" y="418"/>
                  </a:lnTo>
                  <a:lnTo>
                    <a:pt x="698" y="431"/>
                  </a:lnTo>
                  <a:lnTo>
                    <a:pt x="703" y="437"/>
                  </a:lnTo>
                  <a:lnTo>
                    <a:pt x="709" y="443"/>
                  </a:lnTo>
                  <a:lnTo>
                    <a:pt x="715" y="448"/>
                  </a:lnTo>
                  <a:lnTo>
                    <a:pt x="722" y="454"/>
                  </a:lnTo>
                  <a:lnTo>
                    <a:pt x="735" y="459"/>
                  </a:lnTo>
                  <a:lnTo>
                    <a:pt x="753" y="466"/>
                  </a:lnTo>
                  <a:lnTo>
                    <a:pt x="774" y="473"/>
                  </a:lnTo>
                  <a:lnTo>
                    <a:pt x="796" y="480"/>
                  </a:lnTo>
                  <a:lnTo>
                    <a:pt x="816" y="488"/>
                  </a:lnTo>
                  <a:lnTo>
                    <a:pt x="834" y="497"/>
                  </a:lnTo>
                  <a:lnTo>
                    <a:pt x="842" y="501"/>
                  </a:lnTo>
                  <a:lnTo>
                    <a:pt x="847" y="505"/>
                  </a:lnTo>
                  <a:lnTo>
                    <a:pt x="851" y="511"/>
                  </a:lnTo>
                  <a:lnTo>
                    <a:pt x="853" y="515"/>
                  </a:lnTo>
                  <a:lnTo>
                    <a:pt x="843" y="521"/>
                  </a:lnTo>
                  <a:lnTo>
                    <a:pt x="833" y="525"/>
                  </a:lnTo>
                  <a:lnTo>
                    <a:pt x="823" y="530"/>
                  </a:lnTo>
                  <a:lnTo>
                    <a:pt x="812" y="533"/>
                  </a:lnTo>
                  <a:lnTo>
                    <a:pt x="799" y="533"/>
                  </a:lnTo>
                  <a:lnTo>
                    <a:pt x="786" y="533"/>
                  </a:lnTo>
                  <a:lnTo>
                    <a:pt x="773" y="533"/>
                  </a:lnTo>
                  <a:lnTo>
                    <a:pt x="760" y="533"/>
                  </a:lnTo>
                  <a:lnTo>
                    <a:pt x="745" y="536"/>
                  </a:lnTo>
                  <a:lnTo>
                    <a:pt x="730" y="542"/>
                  </a:lnTo>
                  <a:lnTo>
                    <a:pt x="714" y="546"/>
                  </a:lnTo>
                  <a:lnTo>
                    <a:pt x="701" y="551"/>
                  </a:lnTo>
                  <a:lnTo>
                    <a:pt x="693" y="552"/>
                  </a:lnTo>
                  <a:lnTo>
                    <a:pt x="686" y="553"/>
                  </a:lnTo>
                  <a:lnTo>
                    <a:pt x="679" y="553"/>
                  </a:lnTo>
                  <a:lnTo>
                    <a:pt x="671" y="553"/>
                  </a:lnTo>
                  <a:lnTo>
                    <a:pt x="658" y="551"/>
                  </a:lnTo>
                  <a:lnTo>
                    <a:pt x="645" y="547"/>
                  </a:lnTo>
                  <a:lnTo>
                    <a:pt x="633" y="542"/>
                  </a:lnTo>
                  <a:lnTo>
                    <a:pt x="623" y="536"/>
                  </a:lnTo>
                  <a:lnTo>
                    <a:pt x="613" y="531"/>
                  </a:lnTo>
                  <a:lnTo>
                    <a:pt x="605" y="526"/>
                  </a:lnTo>
                  <a:lnTo>
                    <a:pt x="593" y="519"/>
                  </a:lnTo>
                  <a:lnTo>
                    <a:pt x="583" y="511"/>
                  </a:lnTo>
                  <a:lnTo>
                    <a:pt x="575" y="504"/>
                  </a:lnTo>
                  <a:lnTo>
                    <a:pt x="567" y="498"/>
                  </a:lnTo>
                  <a:lnTo>
                    <a:pt x="560" y="491"/>
                  </a:lnTo>
                  <a:lnTo>
                    <a:pt x="554" y="485"/>
                  </a:lnTo>
                  <a:lnTo>
                    <a:pt x="548" y="478"/>
                  </a:lnTo>
                  <a:lnTo>
                    <a:pt x="544" y="470"/>
                  </a:lnTo>
                  <a:lnTo>
                    <a:pt x="526" y="438"/>
                  </a:lnTo>
                  <a:lnTo>
                    <a:pt x="505" y="396"/>
                  </a:lnTo>
                  <a:lnTo>
                    <a:pt x="488" y="363"/>
                  </a:lnTo>
                  <a:lnTo>
                    <a:pt x="469" y="329"/>
                  </a:lnTo>
                  <a:lnTo>
                    <a:pt x="450" y="296"/>
                  </a:lnTo>
                  <a:lnTo>
                    <a:pt x="433" y="261"/>
                  </a:lnTo>
                  <a:lnTo>
                    <a:pt x="430" y="261"/>
                  </a:lnTo>
                  <a:lnTo>
                    <a:pt x="426" y="261"/>
                  </a:lnTo>
                  <a:lnTo>
                    <a:pt x="413" y="280"/>
                  </a:lnTo>
                  <a:lnTo>
                    <a:pt x="400" y="299"/>
                  </a:lnTo>
                  <a:lnTo>
                    <a:pt x="388" y="315"/>
                  </a:lnTo>
                  <a:lnTo>
                    <a:pt x="375" y="332"/>
                  </a:lnTo>
                  <a:lnTo>
                    <a:pt x="363" y="346"/>
                  </a:lnTo>
                  <a:lnTo>
                    <a:pt x="349" y="360"/>
                  </a:lnTo>
                  <a:lnTo>
                    <a:pt x="336" y="374"/>
                  </a:lnTo>
                  <a:lnTo>
                    <a:pt x="323" y="387"/>
                  </a:lnTo>
                  <a:lnTo>
                    <a:pt x="309" y="399"/>
                  </a:lnTo>
                  <a:lnTo>
                    <a:pt x="294" y="411"/>
                  </a:lnTo>
                  <a:lnTo>
                    <a:pt x="279" y="422"/>
                  </a:lnTo>
                  <a:lnTo>
                    <a:pt x="263" y="434"/>
                  </a:lnTo>
                  <a:lnTo>
                    <a:pt x="228" y="457"/>
                  </a:lnTo>
                  <a:lnTo>
                    <a:pt x="189" y="481"/>
                  </a:lnTo>
                  <a:lnTo>
                    <a:pt x="169" y="493"/>
                  </a:lnTo>
                  <a:lnTo>
                    <a:pt x="150" y="503"/>
                  </a:lnTo>
                  <a:lnTo>
                    <a:pt x="131" y="513"/>
                  </a:lnTo>
                  <a:lnTo>
                    <a:pt x="110" y="521"/>
                  </a:lnTo>
                  <a:lnTo>
                    <a:pt x="99" y="524"/>
                  </a:lnTo>
                  <a:lnTo>
                    <a:pt x="87" y="526"/>
                  </a:lnTo>
                  <a:lnTo>
                    <a:pt x="76" y="529"/>
                  </a:lnTo>
                  <a:lnTo>
                    <a:pt x="62" y="531"/>
                  </a:lnTo>
                  <a:lnTo>
                    <a:pt x="49" y="532"/>
                  </a:lnTo>
                  <a:lnTo>
                    <a:pt x="35" y="532"/>
                  </a:lnTo>
                  <a:lnTo>
                    <a:pt x="21" y="531"/>
                  </a:lnTo>
                  <a:lnTo>
                    <a:pt x="5" y="530"/>
                  </a:lnTo>
                  <a:lnTo>
                    <a:pt x="2" y="524"/>
                  </a:lnTo>
                  <a:lnTo>
                    <a:pt x="0" y="519"/>
                  </a:lnTo>
                  <a:lnTo>
                    <a:pt x="3" y="519"/>
                  </a:lnTo>
                  <a:lnTo>
                    <a:pt x="6" y="519"/>
                  </a:lnTo>
                  <a:lnTo>
                    <a:pt x="11" y="516"/>
                  </a:lnTo>
                  <a:lnTo>
                    <a:pt x="16" y="515"/>
                  </a:lnTo>
                  <a:lnTo>
                    <a:pt x="22" y="514"/>
                  </a:lnTo>
                  <a:lnTo>
                    <a:pt x="28" y="513"/>
                  </a:lnTo>
                  <a:lnTo>
                    <a:pt x="40" y="512"/>
                  </a:lnTo>
                  <a:lnTo>
                    <a:pt x="51" y="509"/>
                  </a:lnTo>
                  <a:lnTo>
                    <a:pt x="75" y="499"/>
                  </a:lnTo>
                  <a:lnTo>
                    <a:pt x="98" y="487"/>
                  </a:lnTo>
                  <a:lnTo>
                    <a:pt x="121" y="475"/>
                  </a:lnTo>
                  <a:lnTo>
                    <a:pt x="141" y="460"/>
                  </a:lnTo>
                  <a:lnTo>
                    <a:pt x="153" y="452"/>
                  </a:lnTo>
                  <a:lnTo>
                    <a:pt x="164" y="441"/>
                  </a:lnTo>
                  <a:lnTo>
                    <a:pt x="176" y="429"/>
                  </a:lnTo>
                  <a:lnTo>
                    <a:pt x="188" y="415"/>
                  </a:lnTo>
                  <a:lnTo>
                    <a:pt x="211" y="389"/>
                  </a:lnTo>
                  <a:lnTo>
                    <a:pt x="231" y="365"/>
                  </a:lnTo>
                  <a:lnTo>
                    <a:pt x="247" y="345"/>
                  </a:lnTo>
                  <a:lnTo>
                    <a:pt x="267" y="325"/>
                  </a:lnTo>
                  <a:lnTo>
                    <a:pt x="277" y="315"/>
                  </a:lnTo>
                  <a:lnTo>
                    <a:pt x="286" y="307"/>
                  </a:lnTo>
                  <a:lnTo>
                    <a:pt x="294" y="296"/>
                  </a:lnTo>
                  <a:lnTo>
                    <a:pt x="302" y="286"/>
                  </a:lnTo>
                  <a:lnTo>
                    <a:pt x="320" y="256"/>
                  </a:lnTo>
                  <a:lnTo>
                    <a:pt x="336" y="226"/>
                  </a:lnTo>
                  <a:lnTo>
                    <a:pt x="345" y="212"/>
                  </a:lnTo>
                  <a:lnTo>
                    <a:pt x="354" y="198"/>
                  </a:lnTo>
                  <a:lnTo>
                    <a:pt x="364" y="185"/>
                  </a:lnTo>
                  <a:lnTo>
                    <a:pt x="375" y="171"/>
                  </a:lnTo>
                  <a:lnTo>
                    <a:pt x="371" y="160"/>
                  </a:lnTo>
                  <a:lnTo>
                    <a:pt x="366" y="150"/>
                  </a:lnTo>
                  <a:lnTo>
                    <a:pt x="360" y="139"/>
                  </a:lnTo>
                  <a:lnTo>
                    <a:pt x="354" y="130"/>
                  </a:lnTo>
                  <a:lnTo>
                    <a:pt x="338" y="110"/>
                  </a:lnTo>
                  <a:lnTo>
                    <a:pt x="322" y="91"/>
                  </a:lnTo>
                  <a:lnTo>
                    <a:pt x="305" y="71"/>
                  </a:lnTo>
                  <a:lnTo>
                    <a:pt x="291" y="53"/>
                  </a:lnTo>
                  <a:lnTo>
                    <a:pt x="286" y="43"/>
                  </a:lnTo>
                  <a:lnTo>
                    <a:pt x="280" y="33"/>
                  </a:lnTo>
                  <a:lnTo>
                    <a:pt x="277" y="23"/>
                  </a:lnTo>
                  <a:lnTo>
                    <a:pt x="275" y="13"/>
                  </a:lnTo>
                  <a:lnTo>
                    <a:pt x="283" y="14"/>
                  </a:lnTo>
                  <a:lnTo>
                    <a:pt x="293" y="17"/>
                  </a:lnTo>
                  <a:lnTo>
                    <a:pt x="302" y="21"/>
                  </a:lnTo>
                  <a:lnTo>
                    <a:pt x="312" y="25"/>
                  </a:lnTo>
                  <a:lnTo>
                    <a:pt x="321" y="30"/>
                  </a:lnTo>
                  <a:lnTo>
                    <a:pt x="331" y="36"/>
                  </a:lnTo>
                  <a:lnTo>
                    <a:pt x="339" y="43"/>
                  </a:lnTo>
                  <a:lnTo>
                    <a:pt x="348" y="49"/>
                  </a:lnTo>
                  <a:lnTo>
                    <a:pt x="366" y="64"/>
                  </a:lnTo>
                  <a:lnTo>
                    <a:pt x="380" y="79"/>
                  </a:lnTo>
                  <a:lnTo>
                    <a:pt x="393" y="93"/>
                  </a:lnTo>
                  <a:lnTo>
                    <a:pt x="402" y="107"/>
                  </a:lnTo>
                  <a:lnTo>
                    <a:pt x="404" y="107"/>
                  </a:lnTo>
                  <a:lnTo>
                    <a:pt x="405" y="107"/>
                  </a:lnTo>
                  <a:lnTo>
                    <a:pt x="405" y="104"/>
                  </a:lnTo>
                  <a:lnTo>
                    <a:pt x="405" y="103"/>
                  </a:lnTo>
                  <a:lnTo>
                    <a:pt x="413" y="93"/>
                  </a:lnTo>
                  <a:lnTo>
                    <a:pt x="421" y="82"/>
                  </a:lnTo>
                  <a:lnTo>
                    <a:pt x="427" y="70"/>
                  </a:lnTo>
                  <a:lnTo>
                    <a:pt x="434" y="56"/>
                  </a:lnTo>
                  <a:lnTo>
                    <a:pt x="441" y="42"/>
                  </a:lnTo>
                  <a:lnTo>
                    <a:pt x="445" y="27"/>
                  </a:lnTo>
                  <a:lnTo>
                    <a:pt x="448" y="13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06">
              <a:extLst>
                <a:ext uri="{FF2B5EF4-FFF2-40B4-BE49-F238E27FC236}">
                  <a16:creationId xmlns:a16="http://schemas.microsoft.com/office/drawing/2014/main" id="{2E2F6612-F46A-4271-82AF-7F93EE02B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051" y="4703763"/>
              <a:ext cx="284163" cy="195263"/>
            </a:xfrm>
            <a:custGeom>
              <a:avLst/>
              <a:gdLst>
                <a:gd name="T0" fmla="*/ 268 w 536"/>
                <a:gd name="T1" fmla="*/ 358 h 368"/>
                <a:gd name="T2" fmla="*/ 299 w 536"/>
                <a:gd name="T3" fmla="*/ 333 h 368"/>
                <a:gd name="T4" fmla="*/ 344 w 536"/>
                <a:gd name="T5" fmla="*/ 286 h 368"/>
                <a:gd name="T6" fmla="*/ 341 w 536"/>
                <a:gd name="T7" fmla="*/ 278 h 368"/>
                <a:gd name="T8" fmla="*/ 334 w 536"/>
                <a:gd name="T9" fmla="*/ 270 h 368"/>
                <a:gd name="T10" fmla="*/ 330 w 536"/>
                <a:gd name="T11" fmla="*/ 236 h 368"/>
                <a:gd name="T12" fmla="*/ 375 w 536"/>
                <a:gd name="T13" fmla="*/ 166 h 368"/>
                <a:gd name="T14" fmla="*/ 405 w 536"/>
                <a:gd name="T15" fmla="*/ 125 h 368"/>
                <a:gd name="T16" fmla="*/ 407 w 536"/>
                <a:gd name="T17" fmla="*/ 111 h 368"/>
                <a:gd name="T18" fmla="*/ 386 w 536"/>
                <a:gd name="T19" fmla="*/ 130 h 368"/>
                <a:gd name="T20" fmla="*/ 347 w 536"/>
                <a:gd name="T21" fmla="*/ 155 h 368"/>
                <a:gd name="T22" fmla="*/ 308 w 536"/>
                <a:gd name="T23" fmla="*/ 190 h 368"/>
                <a:gd name="T24" fmla="*/ 241 w 536"/>
                <a:gd name="T25" fmla="*/ 252 h 368"/>
                <a:gd name="T26" fmla="*/ 200 w 536"/>
                <a:gd name="T27" fmla="*/ 295 h 368"/>
                <a:gd name="T28" fmla="*/ 169 w 536"/>
                <a:gd name="T29" fmla="*/ 313 h 368"/>
                <a:gd name="T30" fmla="*/ 103 w 536"/>
                <a:gd name="T31" fmla="*/ 328 h 368"/>
                <a:gd name="T32" fmla="*/ 48 w 536"/>
                <a:gd name="T33" fmla="*/ 331 h 368"/>
                <a:gd name="T34" fmla="*/ 15 w 536"/>
                <a:gd name="T35" fmla="*/ 325 h 368"/>
                <a:gd name="T36" fmla="*/ 2 w 536"/>
                <a:gd name="T37" fmla="*/ 314 h 368"/>
                <a:gd name="T38" fmla="*/ 12 w 536"/>
                <a:gd name="T39" fmla="*/ 303 h 368"/>
                <a:gd name="T40" fmla="*/ 45 w 536"/>
                <a:gd name="T41" fmla="*/ 288 h 368"/>
                <a:gd name="T42" fmla="*/ 118 w 536"/>
                <a:gd name="T43" fmla="*/ 229 h 368"/>
                <a:gd name="T44" fmla="*/ 199 w 536"/>
                <a:gd name="T45" fmla="*/ 167 h 368"/>
                <a:gd name="T46" fmla="*/ 270 w 536"/>
                <a:gd name="T47" fmla="*/ 119 h 368"/>
                <a:gd name="T48" fmla="*/ 344 w 536"/>
                <a:gd name="T49" fmla="*/ 73 h 368"/>
                <a:gd name="T50" fmla="*/ 389 w 536"/>
                <a:gd name="T51" fmla="*/ 42 h 368"/>
                <a:gd name="T52" fmla="*/ 418 w 536"/>
                <a:gd name="T53" fmla="*/ 32 h 368"/>
                <a:gd name="T54" fmla="*/ 439 w 536"/>
                <a:gd name="T55" fmla="*/ 12 h 368"/>
                <a:gd name="T56" fmla="*/ 482 w 536"/>
                <a:gd name="T57" fmla="*/ 0 h 368"/>
                <a:gd name="T58" fmla="*/ 519 w 536"/>
                <a:gd name="T59" fmla="*/ 2 h 368"/>
                <a:gd name="T60" fmla="*/ 533 w 536"/>
                <a:gd name="T61" fmla="*/ 24 h 368"/>
                <a:gd name="T62" fmla="*/ 536 w 536"/>
                <a:gd name="T63" fmla="*/ 43 h 368"/>
                <a:gd name="T64" fmla="*/ 527 w 536"/>
                <a:gd name="T65" fmla="*/ 64 h 368"/>
                <a:gd name="T66" fmla="*/ 511 w 536"/>
                <a:gd name="T67" fmla="*/ 93 h 368"/>
                <a:gd name="T68" fmla="*/ 472 w 536"/>
                <a:gd name="T69" fmla="*/ 135 h 368"/>
                <a:gd name="T70" fmla="*/ 431 w 536"/>
                <a:gd name="T71" fmla="*/ 192 h 368"/>
                <a:gd name="T72" fmla="*/ 402 w 536"/>
                <a:gd name="T73" fmla="*/ 224 h 368"/>
                <a:gd name="T74" fmla="*/ 413 w 536"/>
                <a:gd name="T75" fmla="*/ 239 h 368"/>
                <a:gd name="T76" fmla="*/ 441 w 536"/>
                <a:gd name="T77" fmla="*/ 262 h 368"/>
                <a:gd name="T78" fmla="*/ 438 w 536"/>
                <a:gd name="T79" fmla="*/ 297 h 368"/>
                <a:gd name="T80" fmla="*/ 412 w 536"/>
                <a:gd name="T81" fmla="*/ 320 h 368"/>
                <a:gd name="T82" fmla="*/ 383 w 536"/>
                <a:gd name="T83" fmla="*/ 339 h 368"/>
                <a:gd name="T84" fmla="*/ 349 w 536"/>
                <a:gd name="T85" fmla="*/ 355 h 368"/>
                <a:gd name="T86" fmla="*/ 310 w 536"/>
                <a:gd name="T87" fmla="*/ 365 h 368"/>
                <a:gd name="T88" fmla="*/ 268 w 536"/>
                <a:gd name="T8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6" h="368">
                  <a:moveTo>
                    <a:pt x="268" y="368"/>
                  </a:moveTo>
                  <a:lnTo>
                    <a:pt x="268" y="364"/>
                  </a:lnTo>
                  <a:lnTo>
                    <a:pt x="268" y="358"/>
                  </a:lnTo>
                  <a:lnTo>
                    <a:pt x="279" y="351"/>
                  </a:lnTo>
                  <a:lnTo>
                    <a:pt x="289" y="342"/>
                  </a:lnTo>
                  <a:lnTo>
                    <a:pt x="299" y="333"/>
                  </a:lnTo>
                  <a:lnTo>
                    <a:pt x="308" y="324"/>
                  </a:lnTo>
                  <a:lnTo>
                    <a:pt x="327" y="304"/>
                  </a:lnTo>
                  <a:lnTo>
                    <a:pt x="344" y="286"/>
                  </a:lnTo>
                  <a:lnTo>
                    <a:pt x="344" y="282"/>
                  </a:lnTo>
                  <a:lnTo>
                    <a:pt x="344" y="279"/>
                  </a:lnTo>
                  <a:lnTo>
                    <a:pt x="341" y="278"/>
                  </a:lnTo>
                  <a:lnTo>
                    <a:pt x="339" y="276"/>
                  </a:lnTo>
                  <a:lnTo>
                    <a:pt x="335" y="273"/>
                  </a:lnTo>
                  <a:lnTo>
                    <a:pt x="334" y="270"/>
                  </a:lnTo>
                  <a:lnTo>
                    <a:pt x="331" y="264"/>
                  </a:lnTo>
                  <a:lnTo>
                    <a:pt x="330" y="255"/>
                  </a:lnTo>
                  <a:lnTo>
                    <a:pt x="330" y="236"/>
                  </a:lnTo>
                  <a:lnTo>
                    <a:pt x="331" y="218"/>
                  </a:lnTo>
                  <a:lnTo>
                    <a:pt x="353" y="192"/>
                  </a:lnTo>
                  <a:lnTo>
                    <a:pt x="375" y="166"/>
                  </a:lnTo>
                  <a:lnTo>
                    <a:pt x="386" y="153"/>
                  </a:lnTo>
                  <a:lnTo>
                    <a:pt x="396" y="140"/>
                  </a:lnTo>
                  <a:lnTo>
                    <a:pt x="405" y="125"/>
                  </a:lnTo>
                  <a:lnTo>
                    <a:pt x="413" y="111"/>
                  </a:lnTo>
                  <a:lnTo>
                    <a:pt x="410" y="111"/>
                  </a:lnTo>
                  <a:lnTo>
                    <a:pt x="407" y="111"/>
                  </a:lnTo>
                  <a:lnTo>
                    <a:pt x="400" y="118"/>
                  </a:lnTo>
                  <a:lnTo>
                    <a:pt x="394" y="123"/>
                  </a:lnTo>
                  <a:lnTo>
                    <a:pt x="386" y="130"/>
                  </a:lnTo>
                  <a:lnTo>
                    <a:pt x="378" y="134"/>
                  </a:lnTo>
                  <a:lnTo>
                    <a:pt x="363" y="145"/>
                  </a:lnTo>
                  <a:lnTo>
                    <a:pt x="347" y="155"/>
                  </a:lnTo>
                  <a:lnTo>
                    <a:pt x="334" y="166"/>
                  </a:lnTo>
                  <a:lnTo>
                    <a:pt x="320" y="178"/>
                  </a:lnTo>
                  <a:lnTo>
                    <a:pt x="308" y="190"/>
                  </a:lnTo>
                  <a:lnTo>
                    <a:pt x="295" y="203"/>
                  </a:lnTo>
                  <a:lnTo>
                    <a:pt x="268" y="228"/>
                  </a:lnTo>
                  <a:lnTo>
                    <a:pt x="241" y="252"/>
                  </a:lnTo>
                  <a:lnTo>
                    <a:pt x="224" y="268"/>
                  </a:lnTo>
                  <a:lnTo>
                    <a:pt x="209" y="286"/>
                  </a:lnTo>
                  <a:lnTo>
                    <a:pt x="200" y="295"/>
                  </a:lnTo>
                  <a:lnTo>
                    <a:pt x="191" y="302"/>
                  </a:lnTo>
                  <a:lnTo>
                    <a:pt x="181" y="309"/>
                  </a:lnTo>
                  <a:lnTo>
                    <a:pt x="169" y="313"/>
                  </a:lnTo>
                  <a:lnTo>
                    <a:pt x="153" y="318"/>
                  </a:lnTo>
                  <a:lnTo>
                    <a:pt x="131" y="323"/>
                  </a:lnTo>
                  <a:lnTo>
                    <a:pt x="103" y="328"/>
                  </a:lnTo>
                  <a:lnTo>
                    <a:pt x="75" y="331"/>
                  </a:lnTo>
                  <a:lnTo>
                    <a:pt x="62" y="331"/>
                  </a:lnTo>
                  <a:lnTo>
                    <a:pt x="48" y="331"/>
                  </a:lnTo>
                  <a:lnTo>
                    <a:pt x="35" y="330"/>
                  </a:lnTo>
                  <a:lnTo>
                    <a:pt x="24" y="329"/>
                  </a:lnTo>
                  <a:lnTo>
                    <a:pt x="15" y="325"/>
                  </a:lnTo>
                  <a:lnTo>
                    <a:pt x="8" y="320"/>
                  </a:lnTo>
                  <a:lnTo>
                    <a:pt x="4" y="318"/>
                  </a:lnTo>
                  <a:lnTo>
                    <a:pt x="2" y="314"/>
                  </a:lnTo>
                  <a:lnTo>
                    <a:pt x="1" y="311"/>
                  </a:lnTo>
                  <a:lnTo>
                    <a:pt x="0" y="307"/>
                  </a:lnTo>
                  <a:lnTo>
                    <a:pt x="12" y="303"/>
                  </a:lnTo>
                  <a:lnTo>
                    <a:pt x="23" y="299"/>
                  </a:lnTo>
                  <a:lnTo>
                    <a:pt x="34" y="293"/>
                  </a:lnTo>
                  <a:lnTo>
                    <a:pt x="45" y="288"/>
                  </a:lnTo>
                  <a:lnTo>
                    <a:pt x="64" y="275"/>
                  </a:lnTo>
                  <a:lnTo>
                    <a:pt x="83" y="261"/>
                  </a:lnTo>
                  <a:lnTo>
                    <a:pt x="118" y="229"/>
                  </a:lnTo>
                  <a:lnTo>
                    <a:pt x="152" y="200"/>
                  </a:lnTo>
                  <a:lnTo>
                    <a:pt x="175" y="184"/>
                  </a:lnTo>
                  <a:lnTo>
                    <a:pt x="199" y="167"/>
                  </a:lnTo>
                  <a:lnTo>
                    <a:pt x="222" y="151"/>
                  </a:lnTo>
                  <a:lnTo>
                    <a:pt x="246" y="135"/>
                  </a:lnTo>
                  <a:lnTo>
                    <a:pt x="270" y="119"/>
                  </a:lnTo>
                  <a:lnTo>
                    <a:pt x="295" y="103"/>
                  </a:lnTo>
                  <a:lnTo>
                    <a:pt x="320" y="88"/>
                  </a:lnTo>
                  <a:lnTo>
                    <a:pt x="344" y="73"/>
                  </a:lnTo>
                  <a:lnTo>
                    <a:pt x="360" y="60"/>
                  </a:lnTo>
                  <a:lnTo>
                    <a:pt x="375" y="48"/>
                  </a:lnTo>
                  <a:lnTo>
                    <a:pt x="389" y="42"/>
                  </a:lnTo>
                  <a:lnTo>
                    <a:pt x="403" y="37"/>
                  </a:lnTo>
                  <a:lnTo>
                    <a:pt x="411" y="35"/>
                  </a:lnTo>
                  <a:lnTo>
                    <a:pt x="418" y="32"/>
                  </a:lnTo>
                  <a:lnTo>
                    <a:pt x="424" y="29"/>
                  </a:lnTo>
                  <a:lnTo>
                    <a:pt x="430" y="24"/>
                  </a:lnTo>
                  <a:lnTo>
                    <a:pt x="439" y="12"/>
                  </a:lnTo>
                  <a:lnTo>
                    <a:pt x="447" y="0"/>
                  </a:lnTo>
                  <a:lnTo>
                    <a:pt x="465" y="0"/>
                  </a:lnTo>
                  <a:lnTo>
                    <a:pt x="482" y="0"/>
                  </a:lnTo>
                  <a:lnTo>
                    <a:pt x="499" y="0"/>
                  </a:lnTo>
                  <a:lnTo>
                    <a:pt x="517" y="0"/>
                  </a:lnTo>
                  <a:lnTo>
                    <a:pt x="519" y="2"/>
                  </a:lnTo>
                  <a:lnTo>
                    <a:pt x="523" y="4"/>
                  </a:lnTo>
                  <a:lnTo>
                    <a:pt x="529" y="14"/>
                  </a:lnTo>
                  <a:lnTo>
                    <a:pt x="533" y="24"/>
                  </a:lnTo>
                  <a:lnTo>
                    <a:pt x="535" y="30"/>
                  </a:lnTo>
                  <a:lnTo>
                    <a:pt x="536" y="35"/>
                  </a:lnTo>
                  <a:lnTo>
                    <a:pt x="536" y="43"/>
                  </a:lnTo>
                  <a:lnTo>
                    <a:pt x="536" y="52"/>
                  </a:lnTo>
                  <a:lnTo>
                    <a:pt x="531" y="57"/>
                  </a:lnTo>
                  <a:lnTo>
                    <a:pt x="527" y="64"/>
                  </a:lnTo>
                  <a:lnTo>
                    <a:pt x="522" y="70"/>
                  </a:lnTo>
                  <a:lnTo>
                    <a:pt x="518" y="78"/>
                  </a:lnTo>
                  <a:lnTo>
                    <a:pt x="511" y="93"/>
                  </a:lnTo>
                  <a:lnTo>
                    <a:pt x="502" y="107"/>
                  </a:lnTo>
                  <a:lnTo>
                    <a:pt x="487" y="121"/>
                  </a:lnTo>
                  <a:lnTo>
                    <a:pt x="472" y="135"/>
                  </a:lnTo>
                  <a:lnTo>
                    <a:pt x="455" y="158"/>
                  </a:lnTo>
                  <a:lnTo>
                    <a:pt x="439" y="181"/>
                  </a:lnTo>
                  <a:lnTo>
                    <a:pt x="431" y="192"/>
                  </a:lnTo>
                  <a:lnTo>
                    <a:pt x="422" y="203"/>
                  </a:lnTo>
                  <a:lnTo>
                    <a:pt x="412" y="214"/>
                  </a:lnTo>
                  <a:lnTo>
                    <a:pt x="402" y="224"/>
                  </a:lnTo>
                  <a:lnTo>
                    <a:pt x="405" y="229"/>
                  </a:lnTo>
                  <a:lnTo>
                    <a:pt x="407" y="231"/>
                  </a:lnTo>
                  <a:lnTo>
                    <a:pt x="413" y="239"/>
                  </a:lnTo>
                  <a:lnTo>
                    <a:pt x="423" y="247"/>
                  </a:lnTo>
                  <a:lnTo>
                    <a:pt x="432" y="255"/>
                  </a:lnTo>
                  <a:lnTo>
                    <a:pt x="441" y="262"/>
                  </a:lnTo>
                  <a:lnTo>
                    <a:pt x="442" y="276"/>
                  </a:lnTo>
                  <a:lnTo>
                    <a:pt x="444" y="289"/>
                  </a:lnTo>
                  <a:lnTo>
                    <a:pt x="438" y="297"/>
                  </a:lnTo>
                  <a:lnTo>
                    <a:pt x="430" y="304"/>
                  </a:lnTo>
                  <a:lnTo>
                    <a:pt x="421" y="312"/>
                  </a:lnTo>
                  <a:lnTo>
                    <a:pt x="412" y="320"/>
                  </a:lnTo>
                  <a:lnTo>
                    <a:pt x="403" y="326"/>
                  </a:lnTo>
                  <a:lnTo>
                    <a:pt x="394" y="333"/>
                  </a:lnTo>
                  <a:lnTo>
                    <a:pt x="383" y="339"/>
                  </a:lnTo>
                  <a:lnTo>
                    <a:pt x="372" y="345"/>
                  </a:lnTo>
                  <a:lnTo>
                    <a:pt x="361" y="350"/>
                  </a:lnTo>
                  <a:lnTo>
                    <a:pt x="349" y="355"/>
                  </a:lnTo>
                  <a:lnTo>
                    <a:pt x="336" y="358"/>
                  </a:lnTo>
                  <a:lnTo>
                    <a:pt x="323" y="362"/>
                  </a:lnTo>
                  <a:lnTo>
                    <a:pt x="310" y="365"/>
                  </a:lnTo>
                  <a:lnTo>
                    <a:pt x="297" y="367"/>
                  </a:lnTo>
                  <a:lnTo>
                    <a:pt x="283" y="368"/>
                  </a:lnTo>
                  <a:lnTo>
                    <a:pt x="268" y="36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107">
              <a:extLst>
                <a:ext uri="{FF2B5EF4-FFF2-40B4-BE49-F238E27FC236}">
                  <a16:creationId xmlns:a16="http://schemas.microsoft.com/office/drawing/2014/main" id="{91C8C888-382F-4BE4-BDA1-6C4A47991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5010150"/>
              <a:ext cx="60325" cy="80963"/>
            </a:xfrm>
            <a:custGeom>
              <a:avLst/>
              <a:gdLst>
                <a:gd name="T0" fmla="*/ 0 w 114"/>
                <a:gd name="T1" fmla="*/ 0 h 155"/>
                <a:gd name="T2" fmla="*/ 11 w 114"/>
                <a:gd name="T3" fmla="*/ 1 h 155"/>
                <a:gd name="T4" fmla="*/ 22 w 114"/>
                <a:gd name="T5" fmla="*/ 3 h 155"/>
                <a:gd name="T6" fmla="*/ 33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3 w 114"/>
                <a:gd name="T13" fmla="*/ 28 h 155"/>
                <a:gd name="T14" fmla="*/ 72 w 114"/>
                <a:gd name="T15" fmla="*/ 36 h 155"/>
                <a:gd name="T16" fmla="*/ 81 w 114"/>
                <a:gd name="T17" fmla="*/ 45 h 155"/>
                <a:gd name="T18" fmla="*/ 87 w 114"/>
                <a:gd name="T19" fmla="*/ 56 h 155"/>
                <a:gd name="T20" fmla="*/ 95 w 114"/>
                <a:gd name="T21" fmla="*/ 67 h 155"/>
                <a:gd name="T22" fmla="*/ 100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1 w 114"/>
                <a:gd name="T29" fmla="*/ 116 h 155"/>
                <a:gd name="T30" fmla="*/ 113 w 114"/>
                <a:gd name="T31" fmla="*/ 129 h 155"/>
                <a:gd name="T32" fmla="*/ 114 w 114"/>
                <a:gd name="T33" fmla="*/ 142 h 155"/>
                <a:gd name="T34" fmla="*/ 103 w 114"/>
                <a:gd name="T35" fmla="*/ 149 h 155"/>
                <a:gd name="T36" fmla="*/ 93 w 114"/>
                <a:gd name="T37" fmla="*/ 153 h 155"/>
                <a:gd name="T38" fmla="*/ 87 w 114"/>
                <a:gd name="T39" fmla="*/ 154 h 155"/>
                <a:gd name="T40" fmla="*/ 80 w 114"/>
                <a:gd name="T41" fmla="*/ 155 h 155"/>
                <a:gd name="T42" fmla="*/ 72 w 114"/>
                <a:gd name="T43" fmla="*/ 155 h 155"/>
                <a:gd name="T44" fmla="*/ 62 w 114"/>
                <a:gd name="T45" fmla="*/ 155 h 155"/>
                <a:gd name="T46" fmla="*/ 46 w 114"/>
                <a:gd name="T47" fmla="*/ 151 h 155"/>
                <a:gd name="T48" fmla="*/ 31 w 114"/>
                <a:gd name="T49" fmla="*/ 145 h 155"/>
                <a:gd name="T50" fmla="*/ 29 w 114"/>
                <a:gd name="T51" fmla="*/ 131 h 155"/>
                <a:gd name="T52" fmla="*/ 28 w 114"/>
                <a:gd name="T53" fmla="*/ 114 h 155"/>
                <a:gd name="T54" fmla="*/ 18 w 114"/>
                <a:gd name="T55" fmla="*/ 88 h 155"/>
                <a:gd name="T56" fmla="*/ 9 w 114"/>
                <a:gd name="T57" fmla="*/ 63 h 155"/>
                <a:gd name="T58" fmla="*/ 6 w 114"/>
                <a:gd name="T59" fmla="*/ 50 h 155"/>
                <a:gd name="T60" fmla="*/ 3 w 114"/>
                <a:gd name="T61" fmla="*/ 34 h 155"/>
                <a:gd name="T62" fmla="*/ 0 w 114"/>
                <a:gd name="T63" fmla="*/ 19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1" y="1"/>
                  </a:lnTo>
                  <a:lnTo>
                    <a:pt x="22" y="3"/>
                  </a:lnTo>
                  <a:lnTo>
                    <a:pt x="33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3" y="28"/>
                  </a:lnTo>
                  <a:lnTo>
                    <a:pt x="72" y="36"/>
                  </a:lnTo>
                  <a:lnTo>
                    <a:pt x="81" y="45"/>
                  </a:lnTo>
                  <a:lnTo>
                    <a:pt x="87" y="56"/>
                  </a:lnTo>
                  <a:lnTo>
                    <a:pt x="95" y="67"/>
                  </a:lnTo>
                  <a:lnTo>
                    <a:pt x="100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1" y="116"/>
                  </a:lnTo>
                  <a:lnTo>
                    <a:pt x="113" y="129"/>
                  </a:lnTo>
                  <a:lnTo>
                    <a:pt x="114" y="142"/>
                  </a:lnTo>
                  <a:lnTo>
                    <a:pt x="103" y="149"/>
                  </a:lnTo>
                  <a:lnTo>
                    <a:pt x="93" y="153"/>
                  </a:lnTo>
                  <a:lnTo>
                    <a:pt x="87" y="154"/>
                  </a:lnTo>
                  <a:lnTo>
                    <a:pt x="80" y="155"/>
                  </a:lnTo>
                  <a:lnTo>
                    <a:pt x="72" y="155"/>
                  </a:lnTo>
                  <a:lnTo>
                    <a:pt x="62" y="155"/>
                  </a:lnTo>
                  <a:lnTo>
                    <a:pt x="46" y="151"/>
                  </a:lnTo>
                  <a:lnTo>
                    <a:pt x="31" y="145"/>
                  </a:lnTo>
                  <a:lnTo>
                    <a:pt x="29" y="131"/>
                  </a:lnTo>
                  <a:lnTo>
                    <a:pt x="28" y="114"/>
                  </a:lnTo>
                  <a:lnTo>
                    <a:pt x="18" y="88"/>
                  </a:lnTo>
                  <a:lnTo>
                    <a:pt x="9" y="63"/>
                  </a:lnTo>
                  <a:lnTo>
                    <a:pt x="6" y="50"/>
                  </a:lnTo>
                  <a:lnTo>
                    <a:pt x="3" y="34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08">
              <a:extLst>
                <a:ext uri="{FF2B5EF4-FFF2-40B4-BE49-F238E27FC236}">
                  <a16:creationId xmlns:a16="http://schemas.microsoft.com/office/drawing/2014/main" id="{5E39BD89-941B-4D8C-9620-37580A0BA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5132388"/>
              <a:ext cx="33338" cy="55563"/>
            </a:xfrm>
            <a:custGeom>
              <a:avLst/>
              <a:gdLst>
                <a:gd name="T0" fmla="*/ 0 w 65"/>
                <a:gd name="T1" fmla="*/ 0 h 107"/>
                <a:gd name="T2" fmla="*/ 9 w 65"/>
                <a:gd name="T3" fmla="*/ 0 h 107"/>
                <a:gd name="T4" fmla="*/ 18 w 65"/>
                <a:gd name="T5" fmla="*/ 0 h 107"/>
                <a:gd name="T6" fmla="*/ 35 w 65"/>
                <a:gd name="T7" fmla="*/ 19 h 107"/>
                <a:gd name="T8" fmla="*/ 51 w 65"/>
                <a:gd name="T9" fmla="*/ 35 h 107"/>
                <a:gd name="T10" fmla="*/ 54 w 65"/>
                <a:gd name="T11" fmla="*/ 41 h 107"/>
                <a:gd name="T12" fmla="*/ 56 w 65"/>
                <a:gd name="T13" fmla="*/ 45 h 107"/>
                <a:gd name="T14" fmla="*/ 59 w 65"/>
                <a:gd name="T15" fmla="*/ 51 h 107"/>
                <a:gd name="T16" fmla="*/ 62 w 65"/>
                <a:gd name="T17" fmla="*/ 57 h 107"/>
                <a:gd name="T18" fmla="*/ 63 w 65"/>
                <a:gd name="T19" fmla="*/ 65 h 107"/>
                <a:gd name="T20" fmla="*/ 64 w 65"/>
                <a:gd name="T21" fmla="*/ 73 h 107"/>
                <a:gd name="T22" fmla="*/ 65 w 65"/>
                <a:gd name="T23" fmla="*/ 82 h 107"/>
                <a:gd name="T24" fmla="*/ 65 w 65"/>
                <a:gd name="T25" fmla="*/ 92 h 107"/>
                <a:gd name="T26" fmla="*/ 56 w 65"/>
                <a:gd name="T27" fmla="*/ 99 h 107"/>
                <a:gd name="T28" fmla="*/ 48 w 65"/>
                <a:gd name="T29" fmla="*/ 107 h 107"/>
                <a:gd name="T30" fmla="*/ 37 w 65"/>
                <a:gd name="T31" fmla="*/ 107 h 107"/>
                <a:gd name="T32" fmla="*/ 27 w 65"/>
                <a:gd name="T33" fmla="*/ 106 h 107"/>
                <a:gd name="T34" fmla="*/ 19 w 65"/>
                <a:gd name="T35" fmla="*/ 104 h 107"/>
                <a:gd name="T36" fmla="*/ 10 w 65"/>
                <a:gd name="T37" fmla="*/ 103 h 107"/>
                <a:gd name="T38" fmla="*/ 8 w 65"/>
                <a:gd name="T39" fmla="*/ 92 h 107"/>
                <a:gd name="T40" fmla="*/ 7 w 65"/>
                <a:gd name="T41" fmla="*/ 79 h 107"/>
                <a:gd name="T42" fmla="*/ 9 w 65"/>
                <a:gd name="T43" fmla="*/ 75 h 107"/>
                <a:gd name="T44" fmla="*/ 11 w 65"/>
                <a:gd name="T45" fmla="*/ 70 h 107"/>
                <a:gd name="T46" fmla="*/ 12 w 65"/>
                <a:gd name="T47" fmla="*/ 65 h 107"/>
                <a:gd name="T48" fmla="*/ 12 w 65"/>
                <a:gd name="T49" fmla="*/ 60 h 107"/>
                <a:gd name="T50" fmla="*/ 12 w 65"/>
                <a:gd name="T51" fmla="*/ 49 h 107"/>
                <a:gd name="T52" fmla="*/ 10 w 65"/>
                <a:gd name="T53" fmla="*/ 38 h 107"/>
                <a:gd name="T54" fmla="*/ 3 w 65"/>
                <a:gd name="T55" fmla="*/ 19 h 107"/>
                <a:gd name="T56" fmla="*/ 0 w 65"/>
                <a:gd name="T5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107">
                  <a:moveTo>
                    <a:pt x="0" y="0"/>
                  </a:moveTo>
                  <a:lnTo>
                    <a:pt x="9" y="0"/>
                  </a:lnTo>
                  <a:lnTo>
                    <a:pt x="18" y="0"/>
                  </a:lnTo>
                  <a:lnTo>
                    <a:pt x="35" y="19"/>
                  </a:lnTo>
                  <a:lnTo>
                    <a:pt x="51" y="35"/>
                  </a:lnTo>
                  <a:lnTo>
                    <a:pt x="54" y="41"/>
                  </a:lnTo>
                  <a:lnTo>
                    <a:pt x="56" y="45"/>
                  </a:lnTo>
                  <a:lnTo>
                    <a:pt x="59" y="51"/>
                  </a:lnTo>
                  <a:lnTo>
                    <a:pt x="62" y="57"/>
                  </a:lnTo>
                  <a:lnTo>
                    <a:pt x="63" y="65"/>
                  </a:lnTo>
                  <a:lnTo>
                    <a:pt x="64" y="73"/>
                  </a:lnTo>
                  <a:lnTo>
                    <a:pt x="65" y="82"/>
                  </a:lnTo>
                  <a:lnTo>
                    <a:pt x="65" y="92"/>
                  </a:lnTo>
                  <a:lnTo>
                    <a:pt x="56" y="99"/>
                  </a:lnTo>
                  <a:lnTo>
                    <a:pt x="48" y="107"/>
                  </a:lnTo>
                  <a:lnTo>
                    <a:pt x="37" y="107"/>
                  </a:lnTo>
                  <a:lnTo>
                    <a:pt x="27" y="106"/>
                  </a:lnTo>
                  <a:lnTo>
                    <a:pt x="19" y="104"/>
                  </a:lnTo>
                  <a:lnTo>
                    <a:pt x="10" y="103"/>
                  </a:lnTo>
                  <a:lnTo>
                    <a:pt x="8" y="92"/>
                  </a:lnTo>
                  <a:lnTo>
                    <a:pt x="7" y="79"/>
                  </a:lnTo>
                  <a:lnTo>
                    <a:pt x="9" y="75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1C80B8AA-507C-46D3-95EF-143C377AC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626" y="5172075"/>
              <a:ext cx="398463" cy="150813"/>
            </a:xfrm>
            <a:custGeom>
              <a:avLst/>
              <a:gdLst>
                <a:gd name="T0" fmla="*/ 17 w 754"/>
                <a:gd name="T1" fmla="*/ 1 h 286"/>
                <a:gd name="T2" fmla="*/ 51 w 754"/>
                <a:gd name="T3" fmla="*/ 10 h 286"/>
                <a:gd name="T4" fmla="*/ 103 w 754"/>
                <a:gd name="T5" fmla="*/ 27 h 286"/>
                <a:gd name="T6" fmla="*/ 167 w 754"/>
                <a:gd name="T7" fmla="*/ 45 h 286"/>
                <a:gd name="T8" fmla="*/ 215 w 754"/>
                <a:gd name="T9" fmla="*/ 54 h 286"/>
                <a:gd name="T10" fmla="*/ 247 w 754"/>
                <a:gd name="T11" fmla="*/ 60 h 286"/>
                <a:gd name="T12" fmla="*/ 297 w 754"/>
                <a:gd name="T13" fmla="*/ 77 h 286"/>
                <a:gd name="T14" fmla="*/ 369 w 754"/>
                <a:gd name="T15" fmla="*/ 101 h 286"/>
                <a:gd name="T16" fmla="*/ 440 w 754"/>
                <a:gd name="T17" fmla="*/ 124 h 286"/>
                <a:gd name="T18" fmla="*/ 514 w 754"/>
                <a:gd name="T19" fmla="*/ 145 h 286"/>
                <a:gd name="T20" fmla="*/ 562 w 754"/>
                <a:gd name="T21" fmla="*/ 157 h 286"/>
                <a:gd name="T22" fmla="*/ 585 w 754"/>
                <a:gd name="T23" fmla="*/ 158 h 286"/>
                <a:gd name="T24" fmla="*/ 622 w 754"/>
                <a:gd name="T25" fmla="*/ 157 h 286"/>
                <a:gd name="T26" fmla="*/ 675 w 754"/>
                <a:gd name="T27" fmla="*/ 152 h 286"/>
                <a:gd name="T28" fmla="*/ 727 w 754"/>
                <a:gd name="T29" fmla="*/ 145 h 286"/>
                <a:gd name="T30" fmla="*/ 752 w 754"/>
                <a:gd name="T31" fmla="*/ 152 h 286"/>
                <a:gd name="T32" fmla="*/ 752 w 754"/>
                <a:gd name="T33" fmla="*/ 164 h 286"/>
                <a:gd name="T34" fmla="*/ 738 w 754"/>
                <a:gd name="T35" fmla="*/ 177 h 286"/>
                <a:gd name="T36" fmla="*/ 713 w 754"/>
                <a:gd name="T37" fmla="*/ 195 h 286"/>
                <a:gd name="T38" fmla="*/ 682 w 754"/>
                <a:gd name="T39" fmla="*/ 209 h 286"/>
                <a:gd name="T40" fmla="*/ 657 w 754"/>
                <a:gd name="T41" fmla="*/ 214 h 286"/>
                <a:gd name="T42" fmla="*/ 641 w 754"/>
                <a:gd name="T43" fmla="*/ 220 h 286"/>
                <a:gd name="T44" fmla="*/ 618 w 754"/>
                <a:gd name="T45" fmla="*/ 235 h 286"/>
                <a:gd name="T46" fmla="*/ 578 w 754"/>
                <a:gd name="T47" fmla="*/ 271 h 286"/>
                <a:gd name="T48" fmla="*/ 548 w 754"/>
                <a:gd name="T49" fmla="*/ 286 h 286"/>
                <a:gd name="T50" fmla="*/ 517 w 754"/>
                <a:gd name="T51" fmla="*/ 281 h 286"/>
                <a:gd name="T52" fmla="*/ 491 w 754"/>
                <a:gd name="T53" fmla="*/ 274 h 286"/>
                <a:gd name="T54" fmla="*/ 466 w 754"/>
                <a:gd name="T55" fmla="*/ 263 h 286"/>
                <a:gd name="T56" fmla="*/ 436 w 754"/>
                <a:gd name="T57" fmla="*/ 243 h 286"/>
                <a:gd name="T58" fmla="*/ 396 w 754"/>
                <a:gd name="T59" fmla="*/ 213 h 286"/>
                <a:gd name="T60" fmla="*/ 350 w 754"/>
                <a:gd name="T61" fmla="*/ 183 h 286"/>
                <a:gd name="T62" fmla="*/ 297 w 754"/>
                <a:gd name="T63" fmla="*/ 155 h 286"/>
                <a:gd name="T64" fmla="*/ 241 w 754"/>
                <a:gd name="T65" fmla="*/ 130 h 286"/>
                <a:gd name="T66" fmla="*/ 184 w 754"/>
                <a:gd name="T67" fmla="*/ 104 h 286"/>
                <a:gd name="T68" fmla="*/ 110 w 754"/>
                <a:gd name="T69" fmla="*/ 77 h 286"/>
                <a:gd name="T70" fmla="*/ 51 w 754"/>
                <a:gd name="T71" fmla="*/ 55 h 286"/>
                <a:gd name="T72" fmla="*/ 31 w 754"/>
                <a:gd name="T73" fmla="*/ 43 h 286"/>
                <a:gd name="T74" fmla="*/ 15 w 754"/>
                <a:gd name="T75" fmla="*/ 28 h 286"/>
                <a:gd name="T76" fmla="*/ 4 w 754"/>
                <a:gd name="T77" fmla="*/ 1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4" h="286">
                  <a:moveTo>
                    <a:pt x="0" y="0"/>
                  </a:moveTo>
                  <a:lnTo>
                    <a:pt x="17" y="1"/>
                  </a:lnTo>
                  <a:lnTo>
                    <a:pt x="33" y="5"/>
                  </a:lnTo>
                  <a:lnTo>
                    <a:pt x="51" y="10"/>
                  </a:lnTo>
                  <a:lnTo>
                    <a:pt x="68" y="15"/>
                  </a:lnTo>
                  <a:lnTo>
                    <a:pt x="103" y="27"/>
                  </a:lnTo>
                  <a:lnTo>
                    <a:pt x="134" y="37"/>
                  </a:lnTo>
                  <a:lnTo>
                    <a:pt x="167" y="45"/>
                  </a:lnTo>
                  <a:lnTo>
                    <a:pt x="199" y="50"/>
                  </a:lnTo>
                  <a:lnTo>
                    <a:pt x="215" y="54"/>
                  </a:lnTo>
                  <a:lnTo>
                    <a:pt x="230" y="57"/>
                  </a:lnTo>
                  <a:lnTo>
                    <a:pt x="247" y="60"/>
                  </a:lnTo>
                  <a:lnTo>
                    <a:pt x="262" y="65"/>
                  </a:lnTo>
                  <a:lnTo>
                    <a:pt x="297" y="77"/>
                  </a:lnTo>
                  <a:lnTo>
                    <a:pt x="332" y="89"/>
                  </a:lnTo>
                  <a:lnTo>
                    <a:pt x="369" y="101"/>
                  </a:lnTo>
                  <a:lnTo>
                    <a:pt x="404" y="112"/>
                  </a:lnTo>
                  <a:lnTo>
                    <a:pt x="440" y="124"/>
                  </a:lnTo>
                  <a:lnTo>
                    <a:pt x="477" y="135"/>
                  </a:lnTo>
                  <a:lnTo>
                    <a:pt x="514" y="145"/>
                  </a:lnTo>
                  <a:lnTo>
                    <a:pt x="551" y="155"/>
                  </a:lnTo>
                  <a:lnTo>
                    <a:pt x="562" y="157"/>
                  </a:lnTo>
                  <a:lnTo>
                    <a:pt x="573" y="158"/>
                  </a:lnTo>
                  <a:lnTo>
                    <a:pt x="585" y="158"/>
                  </a:lnTo>
                  <a:lnTo>
                    <a:pt x="597" y="158"/>
                  </a:lnTo>
                  <a:lnTo>
                    <a:pt x="622" y="157"/>
                  </a:lnTo>
                  <a:lnTo>
                    <a:pt x="649" y="155"/>
                  </a:lnTo>
                  <a:lnTo>
                    <a:pt x="675" y="152"/>
                  </a:lnTo>
                  <a:lnTo>
                    <a:pt x="702" y="147"/>
                  </a:lnTo>
                  <a:lnTo>
                    <a:pt x="727" y="145"/>
                  </a:lnTo>
                  <a:lnTo>
                    <a:pt x="750" y="144"/>
                  </a:lnTo>
                  <a:lnTo>
                    <a:pt x="752" y="152"/>
                  </a:lnTo>
                  <a:lnTo>
                    <a:pt x="754" y="161"/>
                  </a:lnTo>
                  <a:lnTo>
                    <a:pt x="752" y="164"/>
                  </a:lnTo>
                  <a:lnTo>
                    <a:pt x="750" y="168"/>
                  </a:lnTo>
                  <a:lnTo>
                    <a:pt x="738" y="177"/>
                  </a:lnTo>
                  <a:lnTo>
                    <a:pt x="726" y="187"/>
                  </a:lnTo>
                  <a:lnTo>
                    <a:pt x="713" y="195"/>
                  </a:lnTo>
                  <a:lnTo>
                    <a:pt x="699" y="203"/>
                  </a:lnTo>
                  <a:lnTo>
                    <a:pt x="682" y="209"/>
                  </a:lnTo>
                  <a:lnTo>
                    <a:pt x="665" y="212"/>
                  </a:lnTo>
                  <a:lnTo>
                    <a:pt x="657" y="214"/>
                  </a:lnTo>
                  <a:lnTo>
                    <a:pt x="649" y="216"/>
                  </a:lnTo>
                  <a:lnTo>
                    <a:pt x="641" y="220"/>
                  </a:lnTo>
                  <a:lnTo>
                    <a:pt x="633" y="223"/>
                  </a:lnTo>
                  <a:lnTo>
                    <a:pt x="618" y="235"/>
                  </a:lnTo>
                  <a:lnTo>
                    <a:pt x="598" y="253"/>
                  </a:lnTo>
                  <a:lnTo>
                    <a:pt x="578" y="271"/>
                  </a:lnTo>
                  <a:lnTo>
                    <a:pt x="564" y="286"/>
                  </a:lnTo>
                  <a:lnTo>
                    <a:pt x="548" y="286"/>
                  </a:lnTo>
                  <a:lnTo>
                    <a:pt x="531" y="283"/>
                  </a:lnTo>
                  <a:lnTo>
                    <a:pt x="517" y="281"/>
                  </a:lnTo>
                  <a:lnTo>
                    <a:pt x="503" y="278"/>
                  </a:lnTo>
                  <a:lnTo>
                    <a:pt x="491" y="274"/>
                  </a:lnTo>
                  <a:lnTo>
                    <a:pt x="478" y="269"/>
                  </a:lnTo>
                  <a:lnTo>
                    <a:pt x="466" y="263"/>
                  </a:lnTo>
                  <a:lnTo>
                    <a:pt x="455" y="257"/>
                  </a:lnTo>
                  <a:lnTo>
                    <a:pt x="436" y="243"/>
                  </a:lnTo>
                  <a:lnTo>
                    <a:pt x="416" y="228"/>
                  </a:lnTo>
                  <a:lnTo>
                    <a:pt x="396" y="213"/>
                  </a:lnTo>
                  <a:lnTo>
                    <a:pt x="375" y="199"/>
                  </a:lnTo>
                  <a:lnTo>
                    <a:pt x="350" y="183"/>
                  </a:lnTo>
                  <a:lnTo>
                    <a:pt x="323" y="169"/>
                  </a:lnTo>
                  <a:lnTo>
                    <a:pt x="297" y="155"/>
                  </a:lnTo>
                  <a:lnTo>
                    <a:pt x="270" y="142"/>
                  </a:lnTo>
                  <a:lnTo>
                    <a:pt x="241" y="130"/>
                  </a:lnTo>
                  <a:lnTo>
                    <a:pt x="212" y="116"/>
                  </a:lnTo>
                  <a:lnTo>
                    <a:pt x="184" y="104"/>
                  </a:lnTo>
                  <a:lnTo>
                    <a:pt x="155" y="92"/>
                  </a:lnTo>
                  <a:lnTo>
                    <a:pt x="110" y="77"/>
                  </a:lnTo>
                  <a:lnTo>
                    <a:pt x="62" y="60"/>
                  </a:lnTo>
                  <a:lnTo>
                    <a:pt x="51" y="55"/>
                  </a:lnTo>
                  <a:lnTo>
                    <a:pt x="41" y="49"/>
                  </a:lnTo>
                  <a:lnTo>
                    <a:pt x="31" y="43"/>
                  </a:lnTo>
                  <a:lnTo>
                    <a:pt x="22" y="36"/>
                  </a:lnTo>
                  <a:lnTo>
                    <a:pt x="15" y="28"/>
                  </a:lnTo>
                  <a:lnTo>
                    <a:pt x="8" y="2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B57BD506-A8CF-4BC0-84D5-280704E5B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8626" y="4889500"/>
              <a:ext cx="233363" cy="312738"/>
            </a:xfrm>
            <a:custGeom>
              <a:avLst/>
              <a:gdLst>
                <a:gd name="T0" fmla="*/ 84 w 441"/>
                <a:gd name="T1" fmla="*/ 225 h 593"/>
                <a:gd name="T2" fmla="*/ 100 w 441"/>
                <a:gd name="T3" fmla="*/ 222 h 593"/>
                <a:gd name="T4" fmla="*/ 158 w 441"/>
                <a:gd name="T5" fmla="*/ 140 h 593"/>
                <a:gd name="T6" fmla="*/ 228 w 441"/>
                <a:gd name="T7" fmla="*/ 65 h 593"/>
                <a:gd name="T8" fmla="*/ 299 w 441"/>
                <a:gd name="T9" fmla="*/ 16 h 593"/>
                <a:gd name="T10" fmla="*/ 372 w 441"/>
                <a:gd name="T11" fmla="*/ 1 h 593"/>
                <a:gd name="T12" fmla="*/ 412 w 441"/>
                <a:gd name="T13" fmla="*/ 4 h 593"/>
                <a:gd name="T14" fmla="*/ 436 w 441"/>
                <a:gd name="T15" fmla="*/ 24 h 593"/>
                <a:gd name="T16" fmla="*/ 441 w 441"/>
                <a:gd name="T17" fmla="*/ 47 h 593"/>
                <a:gd name="T18" fmla="*/ 422 w 441"/>
                <a:gd name="T19" fmla="*/ 93 h 593"/>
                <a:gd name="T20" fmla="*/ 389 w 441"/>
                <a:gd name="T21" fmla="*/ 153 h 593"/>
                <a:gd name="T22" fmla="*/ 364 w 441"/>
                <a:gd name="T23" fmla="*/ 236 h 593"/>
                <a:gd name="T24" fmla="*/ 359 w 441"/>
                <a:gd name="T25" fmla="*/ 295 h 593"/>
                <a:gd name="T26" fmla="*/ 337 w 441"/>
                <a:gd name="T27" fmla="*/ 425 h 593"/>
                <a:gd name="T28" fmla="*/ 321 w 441"/>
                <a:gd name="T29" fmla="*/ 556 h 593"/>
                <a:gd name="T30" fmla="*/ 305 w 441"/>
                <a:gd name="T31" fmla="*/ 585 h 593"/>
                <a:gd name="T32" fmla="*/ 266 w 441"/>
                <a:gd name="T33" fmla="*/ 585 h 593"/>
                <a:gd name="T34" fmla="*/ 237 w 441"/>
                <a:gd name="T35" fmla="*/ 540 h 593"/>
                <a:gd name="T36" fmla="*/ 222 w 441"/>
                <a:gd name="T37" fmla="*/ 529 h 593"/>
                <a:gd name="T38" fmla="*/ 204 w 441"/>
                <a:gd name="T39" fmla="*/ 547 h 593"/>
                <a:gd name="T40" fmla="*/ 173 w 441"/>
                <a:gd name="T41" fmla="*/ 558 h 593"/>
                <a:gd name="T42" fmla="*/ 158 w 441"/>
                <a:gd name="T43" fmla="*/ 530 h 593"/>
                <a:gd name="T44" fmla="*/ 167 w 441"/>
                <a:gd name="T45" fmla="*/ 494 h 593"/>
                <a:gd name="T46" fmla="*/ 162 w 441"/>
                <a:gd name="T47" fmla="*/ 404 h 593"/>
                <a:gd name="T48" fmla="*/ 142 w 441"/>
                <a:gd name="T49" fmla="*/ 407 h 593"/>
                <a:gd name="T50" fmla="*/ 111 w 441"/>
                <a:gd name="T51" fmla="*/ 392 h 593"/>
                <a:gd name="T52" fmla="*/ 133 w 441"/>
                <a:gd name="T53" fmla="*/ 339 h 593"/>
                <a:gd name="T54" fmla="*/ 163 w 441"/>
                <a:gd name="T55" fmla="*/ 261 h 593"/>
                <a:gd name="T56" fmla="*/ 155 w 441"/>
                <a:gd name="T57" fmla="*/ 241 h 593"/>
                <a:gd name="T58" fmla="*/ 159 w 441"/>
                <a:gd name="T59" fmla="*/ 234 h 593"/>
                <a:gd name="T60" fmla="*/ 181 w 441"/>
                <a:gd name="T61" fmla="*/ 219 h 593"/>
                <a:gd name="T62" fmla="*/ 190 w 441"/>
                <a:gd name="T63" fmla="*/ 190 h 593"/>
                <a:gd name="T64" fmla="*/ 173 w 441"/>
                <a:gd name="T65" fmla="*/ 197 h 593"/>
                <a:gd name="T66" fmla="*/ 119 w 441"/>
                <a:gd name="T67" fmla="*/ 283 h 593"/>
                <a:gd name="T68" fmla="*/ 93 w 441"/>
                <a:gd name="T69" fmla="*/ 346 h 593"/>
                <a:gd name="T70" fmla="*/ 88 w 441"/>
                <a:gd name="T71" fmla="*/ 385 h 593"/>
                <a:gd name="T72" fmla="*/ 98 w 441"/>
                <a:gd name="T73" fmla="*/ 435 h 593"/>
                <a:gd name="T74" fmla="*/ 98 w 441"/>
                <a:gd name="T75" fmla="*/ 466 h 593"/>
                <a:gd name="T76" fmla="*/ 77 w 441"/>
                <a:gd name="T77" fmla="*/ 494 h 593"/>
                <a:gd name="T78" fmla="*/ 31 w 441"/>
                <a:gd name="T79" fmla="*/ 486 h 593"/>
                <a:gd name="T80" fmla="*/ 7 w 441"/>
                <a:gd name="T81" fmla="*/ 451 h 593"/>
                <a:gd name="T82" fmla="*/ 0 w 441"/>
                <a:gd name="T83" fmla="*/ 410 h 593"/>
                <a:gd name="T84" fmla="*/ 17 w 441"/>
                <a:gd name="T85" fmla="*/ 328 h 593"/>
                <a:gd name="T86" fmla="*/ 42 w 441"/>
                <a:gd name="T87" fmla="*/ 245 h 593"/>
                <a:gd name="T88" fmla="*/ 59 w 441"/>
                <a:gd name="T89" fmla="*/ 200 h 593"/>
                <a:gd name="T90" fmla="*/ 79 w 441"/>
                <a:gd name="T91" fmla="*/ 185 h 593"/>
                <a:gd name="T92" fmla="*/ 312 w 441"/>
                <a:gd name="T93" fmla="*/ 62 h 593"/>
                <a:gd name="T94" fmla="*/ 254 w 441"/>
                <a:gd name="T95" fmla="*/ 107 h 593"/>
                <a:gd name="T96" fmla="*/ 213 w 441"/>
                <a:gd name="T97" fmla="*/ 146 h 593"/>
                <a:gd name="T98" fmla="*/ 226 w 441"/>
                <a:gd name="T99" fmla="*/ 164 h 593"/>
                <a:gd name="T100" fmla="*/ 241 w 441"/>
                <a:gd name="T101" fmla="*/ 249 h 593"/>
                <a:gd name="T102" fmla="*/ 279 w 441"/>
                <a:gd name="T103" fmla="*/ 266 h 593"/>
                <a:gd name="T104" fmla="*/ 306 w 441"/>
                <a:gd name="T105" fmla="*/ 256 h 593"/>
                <a:gd name="T106" fmla="*/ 326 w 441"/>
                <a:gd name="T107" fmla="*/ 172 h 593"/>
                <a:gd name="T108" fmla="*/ 344 w 441"/>
                <a:gd name="T109" fmla="*/ 90 h 593"/>
                <a:gd name="T110" fmla="*/ 337 w 441"/>
                <a:gd name="T111" fmla="*/ 53 h 593"/>
                <a:gd name="T112" fmla="*/ 284 w 441"/>
                <a:gd name="T113" fmla="*/ 326 h 593"/>
                <a:gd name="T114" fmla="*/ 250 w 441"/>
                <a:gd name="T115" fmla="*/ 363 h 593"/>
                <a:gd name="T116" fmla="*/ 228 w 441"/>
                <a:gd name="T117" fmla="*/ 473 h 593"/>
                <a:gd name="T118" fmla="*/ 254 w 441"/>
                <a:gd name="T119" fmla="*/ 516 h 593"/>
                <a:gd name="T120" fmla="*/ 272 w 441"/>
                <a:gd name="T121" fmla="*/ 513 h 593"/>
                <a:gd name="T122" fmla="*/ 274 w 441"/>
                <a:gd name="T123" fmla="*/ 483 h 593"/>
                <a:gd name="T124" fmla="*/ 289 w 441"/>
                <a:gd name="T125" fmla="*/ 364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1" h="593">
                  <a:moveTo>
                    <a:pt x="86" y="184"/>
                  </a:moveTo>
                  <a:lnTo>
                    <a:pt x="86" y="197"/>
                  </a:lnTo>
                  <a:lnTo>
                    <a:pt x="85" y="212"/>
                  </a:lnTo>
                  <a:lnTo>
                    <a:pt x="84" y="225"/>
                  </a:lnTo>
                  <a:lnTo>
                    <a:pt x="82" y="239"/>
                  </a:lnTo>
                  <a:lnTo>
                    <a:pt x="85" y="239"/>
                  </a:lnTo>
                  <a:lnTo>
                    <a:pt x="86" y="239"/>
                  </a:lnTo>
                  <a:lnTo>
                    <a:pt x="100" y="222"/>
                  </a:lnTo>
                  <a:lnTo>
                    <a:pt x="117" y="198"/>
                  </a:lnTo>
                  <a:lnTo>
                    <a:pt x="133" y="174"/>
                  </a:lnTo>
                  <a:lnTo>
                    <a:pt x="145" y="158"/>
                  </a:lnTo>
                  <a:lnTo>
                    <a:pt x="158" y="140"/>
                  </a:lnTo>
                  <a:lnTo>
                    <a:pt x="174" y="122"/>
                  </a:lnTo>
                  <a:lnTo>
                    <a:pt x="191" y="102"/>
                  </a:lnTo>
                  <a:lnTo>
                    <a:pt x="209" y="83"/>
                  </a:lnTo>
                  <a:lnTo>
                    <a:pt x="228" y="65"/>
                  </a:lnTo>
                  <a:lnTo>
                    <a:pt x="247" y="49"/>
                  </a:lnTo>
                  <a:lnTo>
                    <a:pt x="266" y="34"/>
                  </a:lnTo>
                  <a:lnTo>
                    <a:pt x="286" y="22"/>
                  </a:lnTo>
                  <a:lnTo>
                    <a:pt x="299" y="16"/>
                  </a:lnTo>
                  <a:lnTo>
                    <a:pt x="317" y="11"/>
                  </a:lnTo>
                  <a:lnTo>
                    <a:pt x="337" y="5"/>
                  </a:lnTo>
                  <a:lnTo>
                    <a:pt x="359" y="1"/>
                  </a:lnTo>
                  <a:lnTo>
                    <a:pt x="372" y="1"/>
                  </a:lnTo>
                  <a:lnTo>
                    <a:pt x="383" y="0"/>
                  </a:lnTo>
                  <a:lnTo>
                    <a:pt x="392" y="1"/>
                  </a:lnTo>
                  <a:lnTo>
                    <a:pt x="403" y="2"/>
                  </a:lnTo>
                  <a:lnTo>
                    <a:pt x="412" y="4"/>
                  </a:lnTo>
                  <a:lnTo>
                    <a:pt x="421" y="8"/>
                  </a:lnTo>
                  <a:lnTo>
                    <a:pt x="429" y="13"/>
                  </a:lnTo>
                  <a:lnTo>
                    <a:pt x="434" y="19"/>
                  </a:lnTo>
                  <a:lnTo>
                    <a:pt x="436" y="24"/>
                  </a:lnTo>
                  <a:lnTo>
                    <a:pt x="439" y="28"/>
                  </a:lnTo>
                  <a:lnTo>
                    <a:pt x="441" y="33"/>
                  </a:lnTo>
                  <a:lnTo>
                    <a:pt x="441" y="37"/>
                  </a:lnTo>
                  <a:lnTo>
                    <a:pt x="441" y="47"/>
                  </a:lnTo>
                  <a:lnTo>
                    <a:pt x="439" y="57"/>
                  </a:lnTo>
                  <a:lnTo>
                    <a:pt x="434" y="68"/>
                  </a:lnTo>
                  <a:lnTo>
                    <a:pt x="429" y="80"/>
                  </a:lnTo>
                  <a:lnTo>
                    <a:pt x="422" y="93"/>
                  </a:lnTo>
                  <a:lnTo>
                    <a:pt x="414" y="106"/>
                  </a:lnTo>
                  <a:lnTo>
                    <a:pt x="406" y="122"/>
                  </a:lnTo>
                  <a:lnTo>
                    <a:pt x="398" y="137"/>
                  </a:lnTo>
                  <a:lnTo>
                    <a:pt x="389" y="153"/>
                  </a:lnTo>
                  <a:lnTo>
                    <a:pt x="381" y="172"/>
                  </a:lnTo>
                  <a:lnTo>
                    <a:pt x="375" y="192"/>
                  </a:lnTo>
                  <a:lnTo>
                    <a:pt x="369" y="213"/>
                  </a:lnTo>
                  <a:lnTo>
                    <a:pt x="364" y="236"/>
                  </a:lnTo>
                  <a:lnTo>
                    <a:pt x="362" y="259"/>
                  </a:lnTo>
                  <a:lnTo>
                    <a:pt x="361" y="271"/>
                  </a:lnTo>
                  <a:lnTo>
                    <a:pt x="359" y="283"/>
                  </a:lnTo>
                  <a:lnTo>
                    <a:pt x="359" y="295"/>
                  </a:lnTo>
                  <a:lnTo>
                    <a:pt x="358" y="307"/>
                  </a:lnTo>
                  <a:lnTo>
                    <a:pt x="351" y="346"/>
                  </a:lnTo>
                  <a:lnTo>
                    <a:pt x="344" y="385"/>
                  </a:lnTo>
                  <a:lnTo>
                    <a:pt x="337" y="425"/>
                  </a:lnTo>
                  <a:lnTo>
                    <a:pt x="331" y="462"/>
                  </a:lnTo>
                  <a:lnTo>
                    <a:pt x="325" y="504"/>
                  </a:lnTo>
                  <a:lnTo>
                    <a:pt x="322" y="546"/>
                  </a:lnTo>
                  <a:lnTo>
                    <a:pt x="321" y="556"/>
                  </a:lnTo>
                  <a:lnTo>
                    <a:pt x="318" y="565"/>
                  </a:lnTo>
                  <a:lnTo>
                    <a:pt x="314" y="572"/>
                  </a:lnTo>
                  <a:lnTo>
                    <a:pt x="310" y="579"/>
                  </a:lnTo>
                  <a:lnTo>
                    <a:pt x="305" y="585"/>
                  </a:lnTo>
                  <a:lnTo>
                    <a:pt x="298" y="589"/>
                  </a:lnTo>
                  <a:lnTo>
                    <a:pt x="289" y="592"/>
                  </a:lnTo>
                  <a:lnTo>
                    <a:pt x="279" y="593"/>
                  </a:lnTo>
                  <a:lnTo>
                    <a:pt x="266" y="585"/>
                  </a:lnTo>
                  <a:lnTo>
                    <a:pt x="255" y="575"/>
                  </a:lnTo>
                  <a:lnTo>
                    <a:pt x="247" y="561"/>
                  </a:lnTo>
                  <a:lnTo>
                    <a:pt x="241" y="547"/>
                  </a:lnTo>
                  <a:lnTo>
                    <a:pt x="237" y="540"/>
                  </a:lnTo>
                  <a:lnTo>
                    <a:pt x="232" y="535"/>
                  </a:lnTo>
                  <a:lnTo>
                    <a:pt x="230" y="533"/>
                  </a:lnTo>
                  <a:lnTo>
                    <a:pt x="225" y="530"/>
                  </a:lnTo>
                  <a:lnTo>
                    <a:pt x="222" y="529"/>
                  </a:lnTo>
                  <a:lnTo>
                    <a:pt x="217" y="528"/>
                  </a:lnTo>
                  <a:lnTo>
                    <a:pt x="214" y="535"/>
                  </a:lnTo>
                  <a:lnTo>
                    <a:pt x="210" y="541"/>
                  </a:lnTo>
                  <a:lnTo>
                    <a:pt x="204" y="547"/>
                  </a:lnTo>
                  <a:lnTo>
                    <a:pt x="198" y="551"/>
                  </a:lnTo>
                  <a:lnTo>
                    <a:pt x="190" y="555"/>
                  </a:lnTo>
                  <a:lnTo>
                    <a:pt x="181" y="557"/>
                  </a:lnTo>
                  <a:lnTo>
                    <a:pt x="173" y="558"/>
                  </a:lnTo>
                  <a:lnTo>
                    <a:pt x="162" y="559"/>
                  </a:lnTo>
                  <a:lnTo>
                    <a:pt x="158" y="548"/>
                  </a:lnTo>
                  <a:lnTo>
                    <a:pt x="155" y="535"/>
                  </a:lnTo>
                  <a:lnTo>
                    <a:pt x="158" y="530"/>
                  </a:lnTo>
                  <a:lnTo>
                    <a:pt x="162" y="525"/>
                  </a:lnTo>
                  <a:lnTo>
                    <a:pt x="164" y="518"/>
                  </a:lnTo>
                  <a:lnTo>
                    <a:pt x="165" y="511"/>
                  </a:lnTo>
                  <a:lnTo>
                    <a:pt x="167" y="494"/>
                  </a:lnTo>
                  <a:lnTo>
                    <a:pt x="168" y="475"/>
                  </a:lnTo>
                  <a:lnTo>
                    <a:pt x="167" y="438"/>
                  </a:lnTo>
                  <a:lnTo>
                    <a:pt x="165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4" y="406"/>
                  </a:lnTo>
                  <a:lnTo>
                    <a:pt x="147" y="407"/>
                  </a:lnTo>
                  <a:lnTo>
                    <a:pt x="142" y="407"/>
                  </a:lnTo>
                  <a:lnTo>
                    <a:pt x="135" y="407"/>
                  </a:lnTo>
                  <a:lnTo>
                    <a:pt x="123" y="404"/>
                  </a:lnTo>
                  <a:lnTo>
                    <a:pt x="114" y="401"/>
                  </a:lnTo>
                  <a:lnTo>
                    <a:pt x="111" y="392"/>
                  </a:lnTo>
                  <a:lnTo>
                    <a:pt x="110" y="380"/>
                  </a:lnTo>
                  <a:lnTo>
                    <a:pt x="117" y="371"/>
                  </a:lnTo>
                  <a:lnTo>
                    <a:pt x="124" y="357"/>
                  </a:lnTo>
                  <a:lnTo>
                    <a:pt x="133" y="339"/>
                  </a:lnTo>
                  <a:lnTo>
                    <a:pt x="142" y="318"/>
                  </a:lnTo>
                  <a:lnTo>
                    <a:pt x="150" y="297"/>
                  </a:lnTo>
                  <a:lnTo>
                    <a:pt x="157" y="278"/>
                  </a:lnTo>
                  <a:lnTo>
                    <a:pt x="163" y="261"/>
                  </a:lnTo>
                  <a:lnTo>
                    <a:pt x="165" y="249"/>
                  </a:lnTo>
                  <a:lnTo>
                    <a:pt x="161" y="246"/>
                  </a:lnTo>
                  <a:lnTo>
                    <a:pt x="157" y="244"/>
                  </a:lnTo>
                  <a:lnTo>
                    <a:pt x="155" y="241"/>
                  </a:lnTo>
                  <a:lnTo>
                    <a:pt x="154" y="239"/>
                  </a:lnTo>
                  <a:lnTo>
                    <a:pt x="154" y="237"/>
                  </a:lnTo>
                  <a:lnTo>
                    <a:pt x="156" y="235"/>
                  </a:lnTo>
                  <a:lnTo>
                    <a:pt x="159" y="234"/>
                  </a:lnTo>
                  <a:lnTo>
                    <a:pt x="164" y="231"/>
                  </a:lnTo>
                  <a:lnTo>
                    <a:pt x="172" y="228"/>
                  </a:lnTo>
                  <a:lnTo>
                    <a:pt x="177" y="224"/>
                  </a:lnTo>
                  <a:lnTo>
                    <a:pt x="181" y="219"/>
                  </a:lnTo>
                  <a:lnTo>
                    <a:pt x="185" y="215"/>
                  </a:lnTo>
                  <a:lnTo>
                    <a:pt x="188" y="207"/>
                  </a:lnTo>
                  <a:lnTo>
                    <a:pt x="189" y="200"/>
                  </a:lnTo>
                  <a:lnTo>
                    <a:pt x="190" y="190"/>
                  </a:lnTo>
                  <a:lnTo>
                    <a:pt x="189" y="177"/>
                  </a:lnTo>
                  <a:lnTo>
                    <a:pt x="188" y="177"/>
                  </a:lnTo>
                  <a:lnTo>
                    <a:pt x="186" y="177"/>
                  </a:lnTo>
                  <a:lnTo>
                    <a:pt x="173" y="197"/>
                  </a:lnTo>
                  <a:lnTo>
                    <a:pt x="158" y="218"/>
                  </a:lnTo>
                  <a:lnTo>
                    <a:pt x="145" y="239"/>
                  </a:lnTo>
                  <a:lnTo>
                    <a:pt x="132" y="261"/>
                  </a:lnTo>
                  <a:lnTo>
                    <a:pt x="119" y="283"/>
                  </a:lnTo>
                  <a:lnTo>
                    <a:pt x="108" y="307"/>
                  </a:lnTo>
                  <a:lnTo>
                    <a:pt x="102" y="319"/>
                  </a:lnTo>
                  <a:lnTo>
                    <a:pt x="98" y="333"/>
                  </a:lnTo>
                  <a:lnTo>
                    <a:pt x="93" y="346"/>
                  </a:lnTo>
                  <a:lnTo>
                    <a:pt x="90" y="359"/>
                  </a:lnTo>
                  <a:lnTo>
                    <a:pt x="88" y="368"/>
                  </a:lnTo>
                  <a:lnTo>
                    <a:pt x="88" y="377"/>
                  </a:lnTo>
                  <a:lnTo>
                    <a:pt x="88" y="385"/>
                  </a:lnTo>
                  <a:lnTo>
                    <a:pt x="89" y="394"/>
                  </a:lnTo>
                  <a:lnTo>
                    <a:pt x="92" y="411"/>
                  </a:lnTo>
                  <a:lnTo>
                    <a:pt x="97" y="427"/>
                  </a:lnTo>
                  <a:lnTo>
                    <a:pt x="98" y="435"/>
                  </a:lnTo>
                  <a:lnTo>
                    <a:pt x="99" y="442"/>
                  </a:lnTo>
                  <a:lnTo>
                    <a:pt x="100" y="450"/>
                  </a:lnTo>
                  <a:lnTo>
                    <a:pt x="100" y="458"/>
                  </a:lnTo>
                  <a:lnTo>
                    <a:pt x="98" y="466"/>
                  </a:lnTo>
                  <a:lnTo>
                    <a:pt x="96" y="474"/>
                  </a:lnTo>
                  <a:lnTo>
                    <a:pt x="92" y="482"/>
                  </a:lnTo>
                  <a:lnTo>
                    <a:pt x="86" y="490"/>
                  </a:lnTo>
                  <a:lnTo>
                    <a:pt x="77" y="494"/>
                  </a:lnTo>
                  <a:lnTo>
                    <a:pt x="66" y="497"/>
                  </a:lnTo>
                  <a:lnTo>
                    <a:pt x="54" y="500"/>
                  </a:lnTo>
                  <a:lnTo>
                    <a:pt x="42" y="501"/>
                  </a:lnTo>
                  <a:lnTo>
                    <a:pt x="31" y="486"/>
                  </a:lnTo>
                  <a:lnTo>
                    <a:pt x="20" y="474"/>
                  </a:lnTo>
                  <a:lnTo>
                    <a:pt x="15" y="467"/>
                  </a:lnTo>
                  <a:lnTo>
                    <a:pt x="11" y="459"/>
                  </a:lnTo>
                  <a:lnTo>
                    <a:pt x="7" y="451"/>
                  </a:lnTo>
                  <a:lnTo>
                    <a:pt x="3" y="441"/>
                  </a:lnTo>
                  <a:lnTo>
                    <a:pt x="1" y="432"/>
                  </a:lnTo>
                  <a:lnTo>
                    <a:pt x="0" y="421"/>
                  </a:lnTo>
                  <a:lnTo>
                    <a:pt x="0" y="410"/>
                  </a:lnTo>
                  <a:lnTo>
                    <a:pt x="1" y="399"/>
                  </a:lnTo>
                  <a:lnTo>
                    <a:pt x="4" y="374"/>
                  </a:lnTo>
                  <a:lnTo>
                    <a:pt x="10" y="351"/>
                  </a:lnTo>
                  <a:lnTo>
                    <a:pt x="17" y="328"/>
                  </a:lnTo>
                  <a:lnTo>
                    <a:pt x="23" y="307"/>
                  </a:lnTo>
                  <a:lnTo>
                    <a:pt x="30" y="289"/>
                  </a:lnTo>
                  <a:lnTo>
                    <a:pt x="35" y="273"/>
                  </a:lnTo>
                  <a:lnTo>
                    <a:pt x="42" y="245"/>
                  </a:lnTo>
                  <a:lnTo>
                    <a:pt x="50" y="217"/>
                  </a:lnTo>
                  <a:lnTo>
                    <a:pt x="53" y="211"/>
                  </a:lnTo>
                  <a:lnTo>
                    <a:pt x="55" y="205"/>
                  </a:lnTo>
                  <a:lnTo>
                    <a:pt x="59" y="200"/>
                  </a:lnTo>
                  <a:lnTo>
                    <a:pt x="63" y="195"/>
                  </a:lnTo>
                  <a:lnTo>
                    <a:pt x="68" y="191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1" y="50"/>
                  </a:moveTo>
                  <a:lnTo>
                    <a:pt x="322" y="57"/>
                  </a:lnTo>
                  <a:lnTo>
                    <a:pt x="312" y="62"/>
                  </a:lnTo>
                  <a:lnTo>
                    <a:pt x="302" y="68"/>
                  </a:lnTo>
                  <a:lnTo>
                    <a:pt x="292" y="73"/>
                  </a:lnTo>
                  <a:lnTo>
                    <a:pt x="273" y="90"/>
                  </a:lnTo>
                  <a:lnTo>
                    <a:pt x="254" y="107"/>
                  </a:lnTo>
                  <a:lnTo>
                    <a:pt x="234" y="124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6"/>
                  </a:lnTo>
                  <a:lnTo>
                    <a:pt x="218" y="149"/>
                  </a:lnTo>
                  <a:lnTo>
                    <a:pt x="221" y="153"/>
                  </a:lnTo>
                  <a:lnTo>
                    <a:pt x="224" y="159"/>
                  </a:lnTo>
                  <a:lnTo>
                    <a:pt x="226" y="164"/>
                  </a:lnTo>
                  <a:lnTo>
                    <a:pt x="231" y="178"/>
                  </a:lnTo>
                  <a:lnTo>
                    <a:pt x="233" y="192"/>
                  </a:lnTo>
                  <a:lnTo>
                    <a:pt x="237" y="223"/>
                  </a:lnTo>
                  <a:lnTo>
                    <a:pt x="241" y="249"/>
                  </a:lnTo>
                  <a:lnTo>
                    <a:pt x="255" y="252"/>
                  </a:lnTo>
                  <a:lnTo>
                    <a:pt x="266" y="257"/>
                  </a:lnTo>
                  <a:lnTo>
                    <a:pt x="274" y="260"/>
                  </a:lnTo>
                  <a:lnTo>
                    <a:pt x="279" y="266"/>
                  </a:lnTo>
                  <a:lnTo>
                    <a:pt x="288" y="278"/>
                  </a:lnTo>
                  <a:lnTo>
                    <a:pt x="300" y="297"/>
                  </a:lnTo>
                  <a:lnTo>
                    <a:pt x="302" y="277"/>
                  </a:lnTo>
                  <a:lnTo>
                    <a:pt x="306" y="256"/>
                  </a:lnTo>
                  <a:lnTo>
                    <a:pt x="310" y="234"/>
                  </a:lnTo>
                  <a:lnTo>
                    <a:pt x="315" y="214"/>
                  </a:lnTo>
                  <a:lnTo>
                    <a:pt x="321" y="193"/>
                  </a:lnTo>
                  <a:lnTo>
                    <a:pt x="326" y="172"/>
                  </a:lnTo>
                  <a:lnTo>
                    <a:pt x="332" y="152"/>
                  </a:lnTo>
                  <a:lnTo>
                    <a:pt x="337" y="133"/>
                  </a:lnTo>
                  <a:lnTo>
                    <a:pt x="342" y="112"/>
                  </a:lnTo>
                  <a:lnTo>
                    <a:pt x="344" y="90"/>
                  </a:lnTo>
                  <a:lnTo>
                    <a:pt x="344" y="79"/>
                  </a:lnTo>
                  <a:lnTo>
                    <a:pt x="343" y="69"/>
                  </a:lnTo>
                  <a:lnTo>
                    <a:pt x="341" y="60"/>
                  </a:lnTo>
                  <a:lnTo>
                    <a:pt x="337" y="53"/>
                  </a:lnTo>
                  <a:lnTo>
                    <a:pt x="335" y="51"/>
                  </a:lnTo>
                  <a:lnTo>
                    <a:pt x="331" y="50"/>
                  </a:lnTo>
                  <a:close/>
                  <a:moveTo>
                    <a:pt x="289" y="318"/>
                  </a:moveTo>
                  <a:lnTo>
                    <a:pt x="284" y="326"/>
                  </a:lnTo>
                  <a:lnTo>
                    <a:pt x="277" y="334"/>
                  </a:lnTo>
                  <a:lnTo>
                    <a:pt x="270" y="341"/>
                  </a:lnTo>
                  <a:lnTo>
                    <a:pt x="264" y="349"/>
                  </a:lnTo>
                  <a:lnTo>
                    <a:pt x="250" y="363"/>
                  </a:lnTo>
                  <a:lnTo>
                    <a:pt x="234" y="377"/>
                  </a:lnTo>
                  <a:lnTo>
                    <a:pt x="232" y="410"/>
                  </a:lnTo>
                  <a:lnTo>
                    <a:pt x="229" y="441"/>
                  </a:lnTo>
                  <a:lnTo>
                    <a:pt x="228" y="473"/>
                  </a:lnTo>
                  <a:lnTo>
                    <a:pt x="228" y="504"/>
                  </a:lnTo>
                  <a:lnTo>
                    <a:pt x="236" y="508"/>
                  </a:lnTo>
                  <a:lnTo>
                    <a:pt x="248" y="514"/>
                  </a:lnTo>
                  <a:lnTo>
                    <a:pt x="254" y="516"/>
                  </a:lnTo>
                  <a:lnTo>
                    <a:pt x="261" y="518"/>
                  </a:lnTo>
                  <a:lnTo>
                    <a:pt x="265" y="518"/>
                  </a:lnTo>
                  <a:lnTo>
                    <a:pt x="268" y="517"/>
                  </a:lnTo>
                  <a:lnTo>
                    <a:pt x="272" y="513"/>
                  </a:lnTo>
                  <a:lnTo>
                    <a:pt x="273" y="507"/>
                  </a:lnTo>
                  <a:lnTo>
                    <a:pt x="274" y="502"/>
                  </a:lnTo>
                  <a:lnTo>
                    <a:pt x="274" y="496"/>
                  </a:lnTo>
                  <a:lnTo>
                    <a:pt x="274" y="483"/>
                  </a:lnTo>
                  <a:lnTo>
                    <a:pt x="276" y="469"/>
                  </a:lnTo>
                  <a:lnTo>
                    <a:pt x="280" y="437"/>
                  </a:lnTo>
                  <a:lnTo>
                    <a:pt x="287" y="389"/>
                  </a:lnTo>
                  <a:lnTo>
                    <a:pt x="289" y="364"/>
                  </a:lnTo>
                  <a:lnTo>
                    <a:pt x="290" y="342"/>
                  </a:lnTo>
                  <a:lnTo>
                    <a:pt x="290" y="327"/>
                  </a:lnTo>
                  <a:lnTo>
                    <a:pt x="289" y="3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1E21576C-1AF8-460D-8815-55F32E226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388" y="4808538"/>
              <a:ext cx="57150" cy="98425"/>
            </a:xfrm>
            <a:custGeom>
              <a:avLst/>
              <a:gdLst>
                <a:gd name="T0" fmla="*/ 0 w 109"/>
                <a:gd name="T1" fmla="*/ 0 h 187"/>
                <a:gd name="T2" fmla="*/ 5 w 109"/>
                <a:gd name="T3" fmla="*/ 0 h 187"/>
                <a:gd name="T4" fmla="*/ 12 w 109"/>
                <a:gd name="T5" fmla="*/ 0 h 187"/>
                <a:gd name="T6" fmla="*/ 22 w 109"/>
                <a:gd name="T7" fmla="*/ 11 h 187"/>
                <a:gd name="T8" fmla="*/ 33 w 109"/>
                <a:gd name="T9" fmla="*/ 23 h 187"/>
                <a:gd name="T10" fmla="*/ 45 w 109"/>
                <a:gd name="T11" fmla="*/ 34 h 187"/>
                <a:gd name="T12" fmla="*/ 58 w 109"/>
                <a:gd name="T13" fmla="*/ 46 h 187"/>
                <a:gd name="T14" fmla="*/ 70 w 109"/>
                <a:gd name="T15" fmla="*/ 58 h 187"/>
                <a:gd name="T16" fmla="*/ 82 w 109"/>
                <a:gd name="T17" fmla="*/ 70 h 187"/>
                <a:gd name="T18" fmla="*/ 91 w 109"/>
                <a:gd name="T19" fmla="*/ 82 h 187"/>
                <a:gd name="T20" fmla="*/ 99 w 109"/>
                <a:gd name="T21" fmla="*/ 94 h 187"/>
                <a:gd name="T22" fmla="*/ 102 w 109"/>
                <a:gd name="T23" fmla="*/ 102 h 187"/>
                <a:gd name="T24" fmla="*/ 104 w 109"/>
                <a:gd name="T25" fmla="*/ 110 h 187"/>
                <a:gd name="T26" fmla="*/ 106 w 109"/>
                <a:gd name="T27" fmla="*/ 118 h 187"/>
                <a:gd name="T28" fmla="*/ 108 w 109"/>
                <a:gd name="T29" fmla="*/ 128 h 187"/>
                <a:gd name="T30" fmla="*/ 109 w 109"/>
                <a:gd name="T31" fmla="*/ 137 h 187"/>
                <a:gd name="T32" fmla="*/ 108 w 109"/>
                <a:gd name="T33" fmla="*/ 146 h 187"/>
                <a:gd name="T34" fmla="*/ 105 w 109"/>
                <a:gd name="T35" fmla="*/ 154 h 187"/>
                <a:gd name="T36" fmla="*/ 102 w 109"/>
                <a:gd name="T37" fmla="*/ 160 h 187"/>
                <a:gd name="T38" fmla="*/ 99 w 109"/>
                <a:gd name="T39" fmla="*/ 168 h 187"/>
                <a:gd name="T40" fmla="*/ 94 w 109"/>
                <a:gd name="T41" fmla="*/ 176 h 187"/>
                <a:gd name="T42" fmla="*/ 91 w 109"/>
                <a:gd name="T43" fmla="*/ 178 h 187"/>
                <a:gd name="T44" fmla="*/ 88 w 109"/>
                <a:gd name="T45" fmla="*/ 180 h 187"/>
                <a:gd name="T46" fmla="*/ 84 w 109"/>
                <a:gd name="T47" fmla="*/ 182 h 187"/>
                <a:gd name="T48" fmla="*/ 80 w 109"/>
                <a:gd name="T49" fmla="*/ 184 h 187"/>
                <a:gd name="T50" fmla="*/ 76 w 109"/>
                <a:gd name="T51" fmla="*/ 186 h 187"/>
                <a:gd name="T52" fmla="*/ 72 w 109"/>
                <a:gd name="T53" fmla="*/ 187 h 187"/>
                <a:gd name="T54" fmla="*/ 68 w 109"/>
                <a:gd name="T55" fmla="*/ 187 h 187"/>
                <a:gd name="T56" fmla="*/ 64 w 109"/>
                <a:gd name="T57" fmla="*/ 187 h 187"/>
                <a:gd name="T58" fmla="*/ 55 w 109"/>
                <a:gd name="T59" fmla="*/ 186 h 187"/>
                <a:gd name="T60" fmla="*/ 47 w 109"/>
                <a:gd name="T61" fmla="*/ 184 h 187"/>
                <a:gd name="T62" fmla="*/ 37 w 109"/>
                <a:gd name="T63" fmla="*/ 166 h 187"/>
                <a:gd name="T64" fmla="*/ 28 w 109"/>
                <a:gd name="T65" fmla="*/ 146 h 187"/>
                <a:gd name="T66" fmla="*/ 21 w 109"/>
                <a:gd name="T67" fmla="*/ 123 h 187"/>
                <a:gd name="T68" fmla="*/ 14 w 109"/>
                <a:gd name="T69" fmla="*/ 100 h 187"/>
                <a:gd name="T70" fmla="*/ 9 w 109"/>
                <a:gd name="T71" fmla="*/ 75 h 187"/>
                <a:gd name="T72" fmla="*/ 4 w 109"/>
                <a:gd name="T73" fmla="*/ 49 h 187"/>
                <a:gd name="T74" fmla="*/ 1 w 109"/>
                <a:gd name="T75" fmla="*/ 24 h 187"/>
                <a:gd name="T76" fmla="*/ 0 w 109"/>
                <a:gd name="T7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7">
                  <a:moveTo>
                    <a:pt x="0" y="0"/>
                  </a:moveTo>
                  <a:lnTo>
                    <a:pt x="5" y="0"/>
                  </a:lnTo>
                  <a:lnTo>
                    <a:pt x="12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8" y="46"/>
                  </a:lnTo>
                  <a:lnTo>
                    <a:pt x="70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10"/>
                  </a:lnTo>
                  <a:lnTo>
                    <a:pt x="106" y="118"/>
                  </a:lnTo>
                  <a:lnTo>
                    <a:pt x="108" y="128"/>
                  </a:lnTo>
                  <a:lnTo>
                    <a:pt x="109" y="137"/>
                  </a:lnTo>
                  <a:lnTo>
                    <a:pt x="108" y="146"/>
                  </a:lnTo>
                  <a:lnTo>
                    <a:pt x="105" y="154"/>
                  </a:lnTo>
                  <a:lnTo>
                    <a:pt x="102" y="160"/>
                  </a:lnTo>
                  <a:lnTo>
                    <a:pt x="99" y="168"/>
                  </a:lnTo>
                  <a:lnTo>
                    <a:pt x="94" y="176"/>
                  </a:lnTo>
                  <a:lnTo>
                    <a:pt x="91" y="178"/>
                  </a:lnTo>
                  <a:lnTo>
                    <a:pt x="88" y="180"/>
                  </a:lnTo>
                  <a:lnTo>
                    <a:pt x="84" y="182"/>
                  </a:lnTo>
                  <a:lnTo>
                    <a:pt x="80" y="184"/>
                  </a:lnTo>
                  <a:lnTo>
                    <a:pt x="76" y="186"/>
                  </a:lnTo>
                  <a:lnTo>
                    <a:pt x="72" y="187"/>
                  </a:lnTo>
                  <a:lnTo>
                    <a:pt x="68" y="187"/>
                  </a:lnTo>
                  <a:lnTo>
                    <a:pt x="64" y="187"/>
                  </a:lnTo>
                  <a:lnTo>
                    <a:pt x="55" y="186"/>
                  </a:lnTo>
                  <a:lnTo>
                    <a:pt x="47" y="184"/>
                  </a:lnTo>
                  <a:lnTo>
                    <a:pt x="37" y="166"/>
                  </a:lnTo>
                  <a:lnTo>
                    <a:pt x="28" y="146"/>
                  </a:lnTo>
                  <a:lnTo>
                    <a:pt x="21" y="123"/>
                  </a:lnTo>
                  <a:lnTo>
                    <a:pt x="14" y="100"/>
                  </a:lnTo>
                  <a:lnTo>
                    <a:pt x="9" y="75"/>
                  </a:lnTo>
                  <a:lnTo>
                    <a:pt x="4" y="49"/>
                  </a:lnTo>
                  <a:lnTo>
                    <a:pt x="1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D6EA0599-F31E-4E1B-8B0D-B25BF25A8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63" y="5003800"/>
              <a:ext cx="131763" cy="60325"/>
            </a:xfrm>
            <a:custGeom>
              <a:avLst/>
              <a:gdLst>
                <a:gd name="T0" fmla="*/ 0 w 247"/>
                <a:gd name="T1" fmla="*/ 45 h 113"/>
                <a:gd name="T2" fmla="*/ 37 w 247"/>
                <a:gd name="T3" fmla="*/ 45 h 113"/>
                <a:gd name="T4" fmla="*/ 72 w 247"/>
                <a:gd name="T5" fmla="*/ 44 h 113"/>
                <a:gd name="T6" fmla="*/ 90 w 247"/>
                <a:gd name="T7" fmla="*/ 43 h 113"/>
                <a:gd name="T8" fmla="*/ 106 w 247"/>
                <a:gd name="T9" fmla="*/ 40 h 113"/>
                <a:gd name="T10" fmla="*/ 122 w 247"/>
                <a:gd name="T11" fmla="*/ 35 h 113"/>
                <a:gd name="T12" fmla="*/ 138 w 247"/>
                <a:gd name="T13" fmla="*/ 31 h 113"/>
                <a:gd name="T14" fmla="*/ 151 w 247"/>
                <a:gd name="T15" fmla="*/ 23 h 113"/>
                <a:gd name="T16" fmla="*/ 163 w 247"/>
                <a:gd name="T17" fmla="*/ 15 h 113"/>
                <a:gd name="T18" fmla="*/ 169 w 247"/>
                <a:gd name="T19" fmla="*/ 10 h 113"/>
                <a:gd name="T20" fmla="*/ 176 w 247"/>
                <a:gd name="T21" fmla="*/ 6 h 113"/>
                <a:gd name="T22" fmla="*/ 182 w 247"/>
                <a:gd name="T23" fmla="*/ 2 h 113"/>
                <a:gd name="T24" fmla="*/ 190 w 247"/>
                <a:gd name="T25" fmla="*/ 0 h 113"/>
                <a:gd name="T26" fmla="*/ 201 w 247"/>
                <a:gd name="T27" fmla="*/ 0 h 113"/>
                <a:gd name="T28" fmla="*/ 214 w 247"/>
                <a:gd name="T29" fmla="*/ 1 h 113"/>
                <a:gd name="T30" fmla="*/ 228 w 247"/>
                <a:gd name="T31" fmla="*/ 2 h 113"/>
                <a:gd name="T32" fmla="*/ 244 w 247"/>
                <a:gd name="T33" fmla="*/ 4 h 113"/>
                <a:gd name="T34" fmla="*/ 246 w 247"/>
                <a:gd name="T35" fmla="*/ 9 h 113"/>
                <a:gd name="T36" fmla="*/ 247 w 247"/>
                <a:gd name="T37" fmla="*/ 16 h 113"/>
                <a:gd name="T38" fmla="*/ 247 w 247"/>
                <a:gd name="T39" fmla="*/ 22 h 113"/>
                <a:gd name="T40" fmla="*/ 247 w 247"/>
                <a:gd name="T41" fmla="*/ 31 h 113"/>
                <a:gd name="T42" fmla="*/ 235 w 247"/>
                <a:gd name="T43" fmla="*/ 46 h 113"/>
                <a:gd name="T44" fmla="*/ 225 w 247"/>
                <a:gd name="T45" fmla="*/ 63 h 113"/>
                <a:gd name="T46" fmla="*/ 218 w 247"/>
                <a:gd name="T47" fmla="*/ 70 h 113"/>
                <a:gd name="T48" fmla="*/ 212 w 247"/>
                <a:gd name="T49" fmla="*/ 76 h 113"/>
                <a:gd name="T50" fmla="*/ 204 w 247"/>
                <a:gd name="T51" fmla="*/ 83 h 113"/>
                <a:gd name="T52" fmla="*/ 196 w 247"/>
                <a:gd name="T53" fmla="*/ 88 h 113"/>
                <a:gd name="T54" fmla="*/ 181 w 247"/>
                <a:gd name="T55" fmla="*/ 99 h 113"/>
                <a:gd name="T56" fmla="*/ 167 w 247"/>
                <a:gd name="T57" fmla="*/ 111 h 113"/>
                <a:gd name="T58" fmla="*/ 154 w 247"/>
                <a:gd name="T59" fmla="*/ 112 h 113"/>
                <a:gd name="T60" fmla="*/ 139 w 247"/>
                <a:gd name="T61" fmla="*/ 113 h 113"/>
                <a:gd name="T62" fmla="*/ 133 w 247"/>
                <a:gd name="T63" fmla="*/ 113 h 113"/>
                <a:gd name="T64" fmla="*/ 126 w 247"/>
                <a:gd name="T65" fmla="*/ 112 h 113"/>
                <a:gd name="T66" fmla="*/ 121 w 247"/>
                <a:gd name="T67" fmla="*/ 111 h 113"/>
                <a:gd name="T68" fmla="*/ 115 w 247"/>
                <a:gd name="T69" fmla="*/ 108 h 113"/>
                <a:gd name="T70" fmla="*/ 114 w 247"/>
                <a:gd name="T71" fmla="*/ 105 h 113"/>
                <a:gd name="T72" fmla="*/ 113 w 247"/>
                <a:gd name="T73" fmla="*/ 101 h 113"/>
                <a:gd name="T74" fmla="*/ 113 w 247"/>
                <a:gd name="T75" fmla="*/ 98 h 113"/>
                <a:gd name="T76" fmla="*/ 112 w 247"/>
                <a:gd name="T77" fmla="*/ 93 h 113"/>
                <a:gd name="T78" fmla="*/ 124 w 247"/>
                <a:gd name="T79" fmla="*/ 86 h 113"/>
                <a:gd name="T80" fmla="*/ 135 w 247"/>
                <a:gd name="T81" fmla="*/ 78 h 113"/>
                <a:gd name="T82" fmla="*/ 135 w 247"/>
                <a:gd name="T83" fmla="*/ 77 h 113"/>
                <a:gd name="T84" fmla="*/ 135 w 247"/>
                <a:gd name="T85" fmla="*/ 75 h 113"/>
                <a:gd name="T86" fmla="*/ 132 w 247"/>
                <a:gd name="T87" fmla="*/ 75 h 113"/>
                <a:gd name="T88" fmla="*/ 128 w 247"/>
                <a:gd name="T89" fmla="*/ 75 h 113"/>
                <a:gd name="T90" fmla="*/ 121 w 247"/>
                <a:gd name="T91" fmla="*/ 81 h 113"/>
                <a:gd name="T92" fmla="*/ 112 w 247"/>
                <a:gd name="T93" fmla="*/ 84 h 113"/>
                <a:gd name="T94" fmla="*/ 103 w 247"/>
                <a:gd name="T95" fmla="*/ 87 h 113"/>
                <a:gd name="T96" fmla="*/ 93 w 247"/>
                <a:gd name="T97" fmla="*/ 89 h 113"/>
                <a:gd name="T98" fmla="*/ 82 w 247"/>
                <a:gd name="T99" fmla="*/ 90 h 113"/>
                <a:gd name="T100" fmla="*/ 72 w 247"/>
                <a:gd name="T101" fmla="*/ 92 h 113"/>
                <a:gd name="T102" fmla="*/ 61 w 247"/>
                <a:gd name="T103" fmla="*/ 90 h 113"/>
                <a:gd name="T104" fmla="*/ 51 w 247"/>
                <a:gd name="T105" fmla="*/ 89 h 113"/>
                <a:gd name="T106" fmla="*/ 41 w 247"/>
                <a:gd name="T107" fmla="*/ 87 h 113"/>
                <a:gd name="T108" fmla="*/ 32 w 247"/>
                <a:gd name="T109" fmla="*/ 84 h 113"/>
                <a:gd name="T110" fmla="*/ 23 w 247"/>
                <a:gd name="T111" fmla="*/ 79 h 113"/>
                <a:gd name="T112" fmla="*/ 16 w 247"/>
                <a:gd name="T113" fmla="*/ 75 h 113"/>
                <a:gd name="T114" fmla="*/ 10 w 247"/>
                <a:gd name="T115" fmla="*/ 68 h 113"/>
                <a:gd name="T116" fmla="*/ 4 w 247"/>
                <a:gd name="T117" fmla="*/ 62 h 113"/>
                <a:gd name="T118" fmla="*/ 1 w 247"/>
                <a:gd name="T119" fmla="*/ 54 h 113"/>
                <a:gd name="T120" fmla="*/ 0 w 247"/>
                <a:gd name="T121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7" h="113">
                  <a:moveTo>
                    <a:pt x="0" y="45"/>
                  </a:moveTo>
                  <a:lnTo>
                    <a:pt x="37" y="45"/>
                  </a:lnTo>
                  <a:lnTo>
                    <a:pt x="72" y="44"/>
                  </a:lnTo>
                  <a:lnTo>
                    <a:pt x="90" y="43"/>
                  </a:lnTo>
                  <a:lnTo>
                    <a:pt x="106" y="40"/>
                  </a:lnTo>
                  <a:lnTo>
                    <a:pt x="122" y="35"/>
                  </a:lnTo>
                  <a:lnTo>
                    <a:pt x="138" y="31"/>
                  </a:lnTo>
                  <a:lnTo>
                    <a:pt x="151" y="23"/>
                  </a:lnTo>
                  <a:lnTo>
                    <a:pt x="163" y="15"/>
                  </a:lnTo>
                  <a:lnTo>
                    <a:pt x="169" y="10"/>
                  </a:lnTo>
                  <a:lnTo>
                    <a:pt x="176" y="6"/>
                  </a:lnTo>
                  <a:lnTo>
                    <a:pt x="182" y="2"/>
                  </a:lnTo>
                  <a:lnTo>
                    <a:pt x="190" y="0"/>
                  </a:lnTo>
                  <a:lnTo>
                    <a:pt x="201" y="0"/>
                  </a:lnTo>
                  <a:lnTo>
                    <a:pt x="214" y="1"/>
                  </a:lnTo>
                  <a:lnTo>
                    <a:pt x="228" y="2"/>
                  </a:lnTo>
                  <a:lnTo>
                    <a:pt x="244" y="4"/>
                  </a:lnTo>
                  <a:lnTo>
                    <a:pt x="246" y="9"/>
                  </a:lnTo>
                  <a:lnTo>
                    <a:pt x="247" y="16"/>
                  </a:lnTo>
                  <a:lnTo>
                    <a:pt x="247" y="22"/>
                  </a:lnTo>
                  <a:lnTo>
                    <a:pt x="247" y="31"/>
                  </a:lnTo>
                  <a:lnTo>
                    <a:pt x="235" y="46"/>
                  </a:lnTo>
                  <a:lnTo>
                    <a:pt x="225" y="63"/>
                  </a:lnTo>
                  <a:lnTo>
                    <a:pt x="218" y="70"/>
                  </a:lnTo>
                  <a:lnTo>
                    <a:pt x="212" y="76"/>
                  </a:lnTo>
                  <a:lnTo>
                    <a:pt x="204" y="83"/>
                  </a:lnTo>
                  <a:lnTo>
                    <a:pt x="196" y="88"/>
                  </a:lnTo>
                  <a:lnTo>
                    <a:pt x="181" y="99"/>
                  </a:lnTo>
                  <a:lnTo>
                    <a:pt x="167" y="111"/>
                  </a:lnTo>
                  <a:lnTo>
                    <a:pt x="154" y="112"/>
                  </a:lnTo>
                  <a:lnTo>
                    <a:pt x="139" y="113"/>
                  </a:lnTo>
                  <a:lnTo>
                    <a:pt x="133" y="113"/>
                  </a:lnTo>
                  <a:lnTo>
                    <a:pt x="126" y="112"/>
                  </a:lnTo>
                  <a:lnTo>
                    <a:pt x="121" y="111"/>
                  </a:lnTo>
                  <a:lnTo>
                    <a:pt x="115" y="108"/>
                  </a:lnTo>
                  <a:lnTo>
                    <a:pt x="114" y="105"/>
                  </a:lnTo>
                  <a:lnTo>
                    <a:pt x="113" y="101"/>
                  </a:lnTo>
                  <a:lnTo>
                    <a:pt x="113" y="98"/>
                  </a:lnTo>
                  <a:lnTo>
                    <a:pt x="112" y="93"/>
                  </a:lnTo>
                  <a:lnTo>
                    <a:pt x="124" y="86"/>
                  </a:lnTo>
                  <a:lnTo>
                    <a:pt x="135" y="78"/>
                  </a:lnTo>
                  <a:lnTo>
                    <a:pt x="135" y="77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28" y="75"/>
                  </a:lnTo>
                  <a:lnTo>
                    <a:pt x="121" y="81"/>
                  </a:lnTo>
                  <a:lnTo>
                    <a:pt x="112" y="84"/>
                  </a:lnTo>
                  <a:lnTo>
                    <a:pt x="103" y="87"/>
                  </a:lnTo>
                  <a:lnTo>
                    <a:pt x="93" y="89"/>
                  </a:lnTo>
                  <a:lnTo>
                    <a:pt x="82" y="90"/>
                  </a:lnTo>
                  <a:lnTo>
                    <a:pt x="72" y="92"/>
                  </a:lnTo>
                  <a:lnTo>
                    <a:pt x="61" y="90"/>
                  </a:lnTo>
                  <a:lnTo>
                    <a:pt x="51" y="89"/>
                  </a:lnTo>
                  <a:lnTo>
                    <a:pt x="41" y="87"/>
                  </a:lnTo>
                  <a:lnTo>
                    <a:pt x="32" y="84"/>
                  </a:lnTo>
                  <a:lnTo>
                    <a:pt x="23" y="79"/>
                  </a:lnTo>
                  <a:lnTo>
                    <a:pt x="16" y="75"/>
                  </a:lnTo>
                  <a:lnTo>
                    <a:pt x="10" y="68"/>
                  </a:lnTo>
                  <a:lnTo>
                    <a:pt x="4" y="62"/>
                  </a:lnTo>
                  <a:lnTo>
                    <a:pt x="1" y="5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>
              <a:extLst>
                <a:ext uri="{FF2B5EF4-FFF2-40B4-BE49-F238E27FC236}">
                  <a16:creationId xmlns:a16="http://schemas.microsoft.com/office/drawing/2014/main" id="{1E7338FF-DCD2-4ADB-9932-5C5FA3FC7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5043488"/>
              <a:ext cx="312738" cy="271463"/>
            </a:xfrm>
            <a:custGeom>
              <a:avLst/>
              <a:gdLst>
                <a:gd name="T0" fmla="*/ 382 w 591"/>
                <a:gd name="T1" fmla="*/ 104 h 512"/>
                <a:gd name="T2" fmla="*/ 414 w 591"/>
                <a:gd name="T3" fmla="*/ 88 h 512"/>
                <a:gd name="T4" fmla="*/ 386 w 591"/>
                <a:gd name="T5" fmla="*/ 91 h 512"/>
                <a:gd name="T6" fmla="*/ 359 w 591"/>
                <a:gd name="T7" fmla="*/ 101 h 512"/>
                <a:gd name="T8" fmla="*/ 368 w 591"/>
                <a:gd name="T9" fmla="*/ 113 h 512"/>
                <a:gd name="T10" fmla="*/ 378 w 591"/>
                <a:gd name="T11" fmla="*/ 134 h 512"/>
                <a:gd name="T12" fmla="*/ 386 w 591"/>
                <a:gd name="T13" fmla="*/ 202 h 512"/>
                <a:gd name="T14" fmla="*/ 393 w 591"/>
                <a:gd name="T15" fmla="*/ 268 h 512"/>
                <a:gd name="T16" fmla="*/ 392 w 591"/>
                <a:gd name="T17" fmla="*/ 335 h 512"/>
                <a:gd name="T18" fmla="*/ 392 w 591"/>
                <a:gd name="T19" fmla="*/ 406 h 512"/>
                <a:gd name="T20" fmla="*/ 390 w 591"/>
                <a:gd name="T21" fmla="*/ 467 h 512"/>
                <a:gd name="T22" fmla="*/ 382 w 591"/>
                <a:gd name="T23" fmla="*/ 494 h 512"/>
                <a:gd name="T24" fmla="*/ 363 w 591"/>
                <a:gd name="T25" fmla="*/ 507 h 512"/>
                <a:gd name="T26" fmla="*/ 349 w 591"/>
                <a:gd name="T27" fmla="*/ 512 h 512"/>
                <a:gd name="T28" fmla="*/ 321 w 591"/>
                <a:gd name="T29" fmla="*/ 510 h 512"/>
                <a:gd name="T30" fmla="*/ 298 w 591"/>
                <a:gd name="T31" fmla="*/ 491 h 512"/>
                <a:gd name="T32" fmla="*/ 251 w 591"/>
                <a:gd name="T33" fmla="*/ 470 h 512"/>
                <a:gd name="T34" fmla="*/ 182 w 591"/>
                <a:gd name="T35" fmla="*/ 434 h 512"/>
                <a:gd name="T36" fmla="*/ 114 w 591"/>
                <a:gd name="T37" fmla="*/ 398 h 512"/>
                <a:gd name="T38" fmla="*/ 50 w 591"/>
                <a:gd name="T39" fmla="*/ 363 h 512"/>
                <a:gd name="T40" fmla="*/ 10 w 591"/>
                <a:gd name="T41" fmla="*/ 335 h 512"/>
                <a:gd name="T42" fmla="*/ 1 w 591"/>
                <a:gd name="T43" fmla="*/ 321 h 512"/>
                <a:gd name="T44" fmla="*/ 31 w 591"/>
                <a:gd name="T45" fmla="*/ 322 h 512"/>
                <a:gd name="T46" fmla="*/ 74 w 591"/>
                <a:gd name="T47" fmla="*/ 342 h 512"/>
                <a:gd name="T48" fmla="*/ 115 w 591"/>
                <a:gd name="T49" fmla="*/ 361 h 512"/>
                <a:gd name="T50" fmla="*/ 198 w 591"/>
                <a:gd name="T51" fmla="*/ 369 h 512"/>
                <a:gd name="T52" fmla="*/ 260 w 591"/>
                <a:gd name="T53" fmla="*/ 380 h 512"/>
                <a:gd name="T54" fmla="*/ 287 w 591"/>
                <a:gd name="T55" fmla="*/ 383 h 512"/>
                <a:gd name="T56" fmla="*/ 299 w 591"/>
                <a:gd name="T57" fmla="*/ 373 h 512"/>
                <a:gd name="T58" fmla="*/ 304 w 591"/>
                <a:gd name="T59" fmla="*/ 350 h 512"/>
                <a:gd name="T60" fmla="*/ 302 w 591"/>
                <a:gd name="T61" fmla="*/ 309 h 512"/>
                <a:gd name="T62" fmla="*/ 312 w 591"/>
                <a:gd name="T63" fmla="*/ 243 h 512"/>
                <a:gd name="T64" fmla="*/ 325 w 591"/>
                <a:gd name="T65" fmla="*/ 149 h 512"/>
                <a:gd name="T66" fmla="*/ 320 w 591"/>
                <a:gd name="T67" fmla="*/ 117 h 512"/>
                <a:gd name="T68" fmla="*/ 301 w 591"/>
                <a:gd name="T69" fmla="*/ 125 h 512"/>
                <a:gd name="T70" fmla="*/ 269 w 591"/>
                <a:gd name="T71" fmla="*/ 139 h 512"/>
                <a:gd name="T72" fmla="*/ 218 w 591"/>
                <a:gd name="T73" fmla="*/ 170 h 512"/>
                <a:gd name="T74" fmla="*/ 166 w 591"/>
                <a:gd name="T75" fmla="*/ 198 h 512"/>
                <a:gd name="T76" fmla="*/ 130 w 591"/>
                <a:gd name="T77" fmla="*/ 207 h 512"/>
                <a:gd name="T78" fmla="*/ 87 w 591"/>
                <a:gd name="T79" fmla="*/ 208 h 512"/>
                <a:gd name="T80" fmla="*/ 53 w 591"/>
                <a:gd name="T81" fmla="*/ 180 h 512"/>
                <a:gd name="T82" fmla="*/ 46 w 591"/>
                <a:gd name="T83" fmla="*/ 155 h 512"/>
                <a:gd name="T84" fmla="*/ 74 w 591"/>
                <a:gd name="T85" fmla="*/ 151 h 512"/>
                <a:gd name="T86" fmla="*/ 94 w 591"/>
                <a:gd name="T87" fmla="*/ 154 h 512"/>
                <a:gd name="T88" fmla="*/ 136 w 591"/>
                <a:gd name="T89" fmla="*/ 139 h 512"/>
                <a:gd name="T90" fmla="*/ 199 w 591"/>
                <a:gd name="T91" fmla="*/ 108 h 512"/>
                <a:gd name="T92" fmla="*/ 292 w 591"/>
                <a:gd name="T93" fmla="*/ 66 h 512"/>
                <a:gd name="T94" fmla="*/ 343 w 591"/>
                <a:gd name="T95" fmla="*/ 49 h 512"/>
                <a:gd name="T96" fmla="*/ 434 w 591"/>
                <a:gd name="T97" fmla="*/ 30 h 512"/>
                <a:gd name="T98" fmla="*/ 458 w 591"/>
                <a:gd name="T99" fmla="*/ 18 h 512"/>
                <a:gd name="T100" fmla="*/ 482 w 591"/>
                <a:gd name="T101" fmla="*/ 4 h 512"/>
                <a:gd name="T102" fmla="*/ 511 w 591"/>
                <a:gd name="T103" fmla="*/ 4 h 512"/>
                <a:gd name="T104" fmla="*/ 535 w 591"/>
                <a:gd name="T105" fmla="*/ 12 h 512"/>
                <a:gd name="T106" fmla="*/ 558 w 591"/>
                <a:gd name="T107" fmla="*/ 20 h 512"/>
                <a:gd name="T108" fmla="*/ 591 w 591"/>
                <a:gd name="T109" fmla="*/ 51 h 512"/>
                <a:gd name="T110" fmla="*/ 581 w 591"/>
                <a:gd name="T111" fmla="*/ 80 h 512"/>
                <a:gd name="T112" fmla="*/ 547 w 591"/>
                <a:gd name="T113" fmla="*/ 95 h 512"/>
                <a:gd name="T114" fmla="*/ 468 w 591"/>
                <a:gd name="T115" fmla="*/ 112 h 512"/>
                <a:gd name="T116" fmla="*/ 382 w 591"/>
                <a:gd name="T117" fmla="*/ 1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1" h="512">
                  <a:moveTo>
                    <a:pt x="382" y="112"/>
                  </a:moveTo>
                  <a:lnTo>
                    <a:pt x="382" y="108"/>
                  </a:lnTo>
                  <a:lnTo>
                    <a:pt x="382" y="104"/>
                  </a:lnTo>
                  <a:lnTo>
                    <a:pt x="398" y="98"/>
                  </a:lnTo>
                  <a:lnTo>
                    <a:pt x="414" y="92"/>
                  </a:lnTo>
                  <a:lnTo>
                    <a:pt x="414" y="88"/>
                  </a:lnTo>
                  <a:lnTo>
                    <a:pt x="414" y="85"/>
                  </a:lnTo>
                  <a:lnTo>
                    <a:pt x="400" y="87"/>
                  </a:lnTo>
                  <a:lnTo>
                    <a:pt x="386" y="91"/>
                  </a:lnTo>
                  <a:lnTo>
                    <a:pt x="373" y="95"/>
                  </a:lnTo>
                  <a:lnTo>
                    <a:pt x="359" y="99"/>
                  </a:lnTo>
                  <a:lnTo>
                    <a:pt x="359" y="101"/>
                  </a:lnTo>
                  <a:lnTo>
                    <a:pt x="359" y="104"/>
                  </a:lnTo>
                  <a:lnTo>
                    <a:pt x="365" y="109"/>
                  </a:lnTo>
                  <a:lnTo>
                    <a:pt x="368" y="113"/>
                  </a:lnTo>
                  <a:lnTo>
                    <a:pt x="371" y="118"/>
                  </a:lnTo>
                  <a:lnTo>
                    <a:pt x="374" y="123"/>
                  </a:lnTo>
                  <a:lnTo>
                    <a:pt x="378" y="134"/>
                  </a:lnTo>
                  <a:lnTo>
                    <a:pt x="379" y="146"/>
                  </a:lnTo>
                  <a:lnTo>
                    <a:pt x="381" y="174"/>
                  </a:lnTo>
                  <a:lnTo>
                    <a:pt x="386" y="202"/>
                  </a:lnTo>
                  <a:lnTo>
                    <a:pt x="389" y="224"/>
                  </a:lnTo>
                  <a:lnTo>
                    <a:pt x="392" y="246"/>
                  </a:lnTo>
                  <a:lnTo>
                    <a:pt x="393" y="268"/>
                  </a:lnTo>
                  <a:lnTo>
                    <a:pt x="393" y="290"/>
                  </a:lnTo>
                  <a:lnTo>
                    <a:pt x="393" y="312"/>
                  </a:lnTo>
                  <a:lnTo>
                    <a:pt x="392" y="335"/>
                  </a:lnTo>
                  <a:lnTo>
                    <a:pt x="392" y="358"/>
                  </a:lnTo>
                  <a:lnTo>
                    <a:pt x="392" y="381"/>
                  </a:lnTo>
                  <a:lnTo>
                    <a:pt x="392" y="406"/>
                  </a:lnTo>
                  <a:lnTo>
                    <a:pt x="392" y="437"/>
                  </a:lnTo>
                  <a:lnTo>
                    <a:pt x="392" y="453"/>
                  </a:lnTo>
                  <a:lnTo>
                    <a:pt x="390" y="467"/>
                  </a:lnTo>
                  <a:lnTo>
                    <a:pt x="389" y="478"/>
                  </a:lnTo>
                  <a:lnTo>
                    <a:pt x="386" y="486"/>
                  </a:lnTo>
                  <a:lnTo>
                    <a:pt x="382" y="494"/>
                  </a:lnTo>
                  <a:lnTo>
                    <a:pt x="377" y="499"/>
                  </a:lnTo>
                  <a:lnTo>
                    <a:pt x="370" y="503"/>
                  </a:lnTo>
                  <a:lnTo>
                    <a:pt x="363" y="507"/>
                  </a:lnTo>
                  <a:lnTo>
                    <a:pt x="358" y="509"/>
                  </a:lnTo>
                  <a:lnTo>
                    <a:pt x="354" y="511"/>
                  </a:lnTo>
                  <a:lnTo>
                    <a:pt x="349" y="512"/>
                  </a:lnTo>
                  <a:lnTo>
                    <a:pt x="344" y="512"/>
                  </a:lnTo>
                  <a:lnTo>
                    <a:pt x="333" y="511"/>
                  </a:lnTo>
                  <a:lnTo>
                    <a:pt x="321" y="510"/>
                  </a:lnTo>
                  <a:lnTo>
                    <a:pt x="314" y="502"/>
                  </a:lnTo>
                  <a:lnTo>
                    <a:pt x="307" y="497"/>
                  </a:lnTo>
                  <a:lnTo>
                    <a:pt x="298" y="491"/>
                  </a:lnTo>
                  <a:lnTo>
                    <a:pt x="289" y="487"/>
                  </a:lnTo>
                  <a:lnTo>
                    <a:pt x="270" y="480"/>
                  </a:lnTo>
                  <a:lnTo>
                    <a:pt x="251" y="470"/>
                  </a:lnTo>
                  <a:lnTo>
                    <a:pt x="229" y="458"/>
                  </a:lnTo>
                  <a:lnTo>
                    <a:pt x="205" y="446"/>
                  </a:lnTo>
                  <a:lnTo>
                    <a:pt x="182" y="434"/>
                  </a:lnTo>
                  <a:lnTo>
                    <a:pt x="160" y="422"/>
                  </a:lnTo>
                  <a:lnTo>
                    <a:pt x="137" y="410"/>
                  </a:lnTo>
                  <a:lnTo>
                    <a:pt x="114" y="398"/>
                  </a:lnTo>
                  <a:lnTo>
                    <a:pt x="92" y="385"/>
                  </a:lnTo>
                  <a:lnTo>
                    <a:pt x="71" y="373"/>
                  </a:lnTo>
                  <a:lnTo>
                    <a:pt x="50" y="363"/>
                  </a:lnTo>
                  <a:lnTo>
                    <a:pt x="28" y="351"/>
                  </a:lnTo>
                  <a:lnTo>
                    <a:pt x="17" y="344"/>
                  </a:lnTo>
                  <a:lnTo>
                    <a:pt x="10" y="335"/>
                  </a:lnTo>
                  <a:lnTo>
                    <a:pt x="6" y="331"/>
                  </a:lnTo>
                  <a:lnTo>
                    <a:pt x="3" y="326"/>
                  </a:lnTo>
                  <a:lnTo>
                    <a:pt x="1" y="321"/>
                  </a:lnTo>
                  <a:lnTo>
                    <a:pt x="0" y="315"/>
                  </a:lnTo>
                  <a:lnTo>
                    <a:pt x="16" y="319"/>
                  </a:lnTo>
                  <a:lnTo>
                    <a:pt x="31" y="322"/>
                  </a:lnTo>
                  <a:lnTo>
                    <a:pt x="45" y="329"/>
                  </a:lnTo>
                  <a:lnTo>
                    <a:pt x="59" y="335"/>
                  </a:lnTo>
                  <a:lnTo>
                    <a:pt x="74" y="342"/>
                  </a:lnTo>
                  <a:lnTo>
                    <a:pt x="87" y="350"/>
                  </a:lnTo>
                  <a:lnTo>
                    <a:pt x="101" y="355"/>
                  </a:lnTo>
                  <a:lnTo>
                    <a:pt x="115" y="361"/>
                  </a:lnTo>
                  <a:lnTo>
                    <a:pt x="143" y="364"/>
                  </a:lnTo>
                  <a:lnTo>
                    <a:pt x="170" y="367"/>
                  </a:lnTo>
                  <a:lnTo>
                    <a:pt x="198" y="369"/>
                  </a:lnTo>
                  <a:lnTo>
                    <a:pt x="225" y="373"/>
                  </a:lnTo>
                  <a:lnTo>
                    <a:pt x="241" y="376"/>
                  </a:lnTo>
                  <a:lnTo>
                    <a:pt x="260" y="380"/>
                  </a:lnTo>
                  <a:lnTo>
                    <a:pt x="270" y="381"/>
                  </a:lnTo>
                  <a:lnTo>
                    <a:pt x="279" y="383"/>
                  </a:lnTo>
                  <a:lnTo>
                    <a:pt x="287" y="383"/>
                  </a:lnTo>
                  <a:lnTo>
                    <a:pt x="292" y="381"/>
                  </a:lnTo>
                  <a:lnTo>
                    <a:pt x="296" y="377"/>
                  </a:lnTo>
                  <a:lnTo>
                    <a:pt x="299" y="373"/>
                  </a:lnTo>
                  <a:lnTo>
                    <a:pt x="301" y="367"/>
                  </a:lnTo>
                  <a:lnTo>
                    <a:pt x="302" y="362"/>
                  </a:lnTo>
                  <a:lnTo>
                    <a:pt x="304" y="350"/>
                  </a:lnTo>
                  <a:lnTo>
                    <a:pt x="304" y="336"/>
                  </a:lnTo>
                  <a:lnTo>
                    <a:pt x="303" y="323"/>
                  </a:lnTo>
                  <a:lnTo>
                    <a:pt x="302" y="309"/>
                  </a:lnTo>
                  <a:lnTo>
                    <a:pt x="303" y="295"/>
                  </a:lnTo>
                  <a:lnTo>
                    <a:pt x="305" y="280"/>
                  </a:lnTo>
                  <a:lnTo>
                    <a:pt x="312" y="243"/>
                  </a:lnTo>
                  <a:lnTo>
                    <a:pt x="320" y="196"/>
                  </a:lnTo>
                  <a:lnTo>
                    <a:pt x="323" y="171"/>
                  </a:lnTo>
                  <a:lnTo>
                    <a:pt x="325" y="149"/>
                  </a:lnTo>
                  <a:lnTo>
                    <a:pt x="325" y="131"/>
                  </a:lnTo>
                  <a:lnTo>
                    <a:pt x="324" y="117"/>
                  </a:lnTo>
                  <a:lnTo>
                    <a:pt x="320" y="117"/>
                  </a:lnTo>
                  <a:lnTo>
                    <a:pt x="314" y="117"/>
                  </a:lnTo>
                  <a:lnTo>
                    <a:pt x="309" y="121"/>
                  </a:lnTo>
                  <a:lnTo>
                    <a:pt x="301" y="125"/>
                  </a:lnTo>
                  <a:lnTo>
                    <a:pt x="293" y="129"/>
                  </a:lnTo>
                  <a:lnTo>
                    <a:pt x="286" y="132"/>
                  </a:lnTo>
                  <a:lnTo>
                    <a:pt x="269" y="139"/>
                  </a:lnTo>
                  <a:lnTo>
                    <a:pt x="254" y="146"/>
                  </a:lnTo>
                  <a:lnTo>
                    <a:pt x="235" y="158"/>
                  </a:lnTo>
                  <a:lnTo>
                    <a:pt x="218" y="170"/>
                  </a:lnTo>
                  <a:lnTo>
                    <a:pt x="198" y="182"/>
                  </a:lnTo>
                  <a:lnTo>
                    <a:pt x="177" y="192"/>
                  </a:lnTo>
                  <a:lnTo>
                    <a:pt x="166" y="198"/>
                  </a:lnTo>
                  <a:lnTo>
                    <a:pt x="155" y="201"/>
                  </a:lnTo>
                  <a:lnTo>
                    <a:pt x="143" y="204"/>
                  </a:lnTo>
                  <a:lnTo>
                    <a:pt x="130" y="207"/>
                  </a:lnTo>
                  <a:lnTo>
                    <a:pt x="116" y="209"/>
                  </a:lnTo>
                  <a:lnTo>
                    <a:pt x="102" y="209"/>
                  </a:lnTo>
                  <a:lnTo>
                    <a:pt x="87" y="208"/>
                  </a:lnTo>
                  <a:lnTo>
                    <a:pt x="71" y="206"/>
                  </a:lnTo>
                  <a:lnTo>
                    <a:pt x="60" y="192"/>
                  </a:lnTo>
                  <a:lnTo>
                    <a:pt x="53" y="180"/>
                  </a:lnTo>
                  <a:lnTo>
                    <a:pt x="49" y="174"/>
                  </a:lnTo>
                  <a:lnTo>
                    <a:pt x="47" y="165"/>
                  </a:lnTo>
                  <a:lnTo>
                    <a:pt x="46" y="155"/>
                  </a:lnTo>
                  <a:lnTo>
                    <a:pt x="45" y="143"/>
                  </a:lnTo>
                  <a:lnTo>
                    <a:pt x="60" y="146"/>
                  </a:lnTo>
                  <a:lnTo>
                    <a:pt x="74" y="151"/>
                  </a:lnTo>
                  <a:lnTo>
                    <a:pt x="80" y="152"/>
                  </a:lnTo>
                  <a:lnTo>
                    <a:pt x="87" y="154"/>
                  </a:lnTo>
                  <a:lnTo>
                    <a:pt x="94" y="154"/>
                  </a:lnTo>
                  <a:lnTo>
                    <a:pt x="103" y="152"/>
                  </a:lnTo>
                  <a:lnTo>
                    <a:pt x="120" y="146"/>
                  </a:lnTo>
                  <a:lnTo>
                    <a:pt x="136" y="139"/>
                  </a:lnTo>
                  <a:lnTo>
                    <a:pt x="152" y="130"/>
                  </a:lnTo>
                  <a:lnTo>
                    <a:pt x="167" y="122"/>
                  </a:lnTo>
                  <a:lnTo>
                    <a:pt x="199" y="108"/>
                  </a:lnTo>
                  <a:lnTo>
                    <a:pt x="231" y="93"/>
                  </a:lnTo>
                  <a:lnTo>
                    <a:pt x="261" y="79"/>
                  </a:lnTo>
                  <a:lnTo>
                    <a:pt x="292" y="66"/>
                  </a:lnTo>
                  <a:lnTo>
                    <a:pt x="309" y="59"/>
                  </a:lnTo>
                  <a:lnTo>
                    <a:pt x="325" y="54"/>
                  </a:lnTo>
                  <a:lnTo>
                    <a:pt x="343" y="49"/>
                  </a:lnTo>
                  <a:lnTo>
                    <a:pt x="360" y="46"/>
                  </a:lnTo>
                  <a:lnTo>
                    <a:pt x="396" y="40"/>
                  </a:lnTo>
                  <a:lnTo>
                    <a:pt x="434" y="30"/>
                  </a:lnTo>
                  <a:lnTo>
                    <a:pt x="443" y="26"/>
                  </a:lnTo>
                  <a:lnTo>
                    <a:pt x="451" y="22"/>
                  </a:lnTo>
                  <a:lnTo>
                    <a:pt x="458" y="18"/>
                  </a:lnTo>
                  <a:lnTo>
                    <a:pt x="466" y="13"/>
                  </a:lnTo>
                  <a:lnTo>
                    <a:pt x="474" y="9"/>
                  </a:lnTo>
                  <a:lnTo>
                    <a:pt x="482" y="4"/>
                  </a:lnTo>
                  <a:lnTo>
                    <a:pt x="492" y="2"/>
                  </a:lnTo>
                  <a:lnTo>
                    <a:pt x="504" y="0"/>
                  </a:lnTo>
                  <a:lnTo>
                    <a:pt x="511" y="4"/>
                  </a:lnTo>
                  <a:lnTo>
                    <a:pt x="519" y="8"/>
                  </a:lnTo>
                  <a:lnTo>
                    <a:pt x="526" y="10"/>
                  </a:lnTo>
                  <a:lnTo>
                    <a:pt x="535" y="12"/>
                  </a:lnTo>
                  <a:lnTo>
                    <a:pt x="543" y="14"/>
                  </a:lnTo>
                  <a:lnTo>
                    <a:pt x="551" y="18"/>
                  </a:lnTo>
                  <a:lnTo>
                    <a:pt x="558" y="20"/>
                  </a:lnTo>
                  <a:lnTo>
                    <a:pt x="565" y="24"/>
                  </a:lnTo>
                  <a:lnTo>
                    <a:pt x="578" y="37"/>
                  </a:lnTo>
                  <a:lnTo>
                    <a:pt x="591" y="51"/>
                  </a:lnTo>
                  <a:lnTo>
                    <a:pt x="591" y="63"/>
                  </a:lnTo>
                  <a:lnTo>
                    <a:pt x="591" y="75"/>
                  </a:lnTo>
                  <a:lnTo>
                    <a:pt x="581" y="80"/>
                  </a:lnTo>
                  <a:lnTo>
                    <a:pt x="570" y="86"/>
                  </a:lnTo>
                  <a:lnTo>
                    <a:pt x="559" y="90"/>
                  </a:lnTo>
                  <a:lnTo>
                    <a:pt x="547" y="95"/>
                  </a:lnTo>
                  <a:lnTo>
                    <a:pt x="522" y="102"/>
                  </a:lnTo>
                  <a:lnTo>
                    <a:pt x="496" y="108"/>
                  </a:lnTo>
                  <a:lnTo>
                    <a:pt x="468" y="112"/>
                  </a:lnTo>
                  <a:lnTo>
                    <a:pt x="440" y="114"/>
                  </a:lnTo>
                  <a:lnTo>
                    <a:pt x="411" y="114"/>
                  </a:lnTo>
                  <a:lnTo>
                    <a:pt x="382" y="11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>
              <a:extLst>
                <a:ext uri="{FF2B5EF4-FFF2-40B4-BE49-F238E27FC236}">
                  <a16:creationId xmlns:a16="http://schemas.microsoft.com/office/drawing/2014/main" id="{A3C2F7BD-829E-4B4A-8A13-70514D03B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8588" y="4603750"/>
              <a:ext cx="460375" cy="496888"/>
            </a:xfrm>
            <a:custGeom>
              <a:avLst/>
              <a:gdLst>
                <a:gd name="T0" fmla="*/ 584 w 870"/>
                <a:gd name="T1" fmla="*/ 35 h 939"/>
                <a:gd name="T2" fmla="*/ 610 w 870"/>
                <a:gd name="T3" fmla="*/ 123 h 939"/>
                <a:gd name="T4" fmla="*/ 445 w 870"/>
                <a:gd name="T5" fmla="*/ 244 h 939"/>
                <a:gd name="T6" fmla="*/ 446 w 870"/>
                <a:gd name="T7" fmla="*/ 269 h 939"/>
                <a:gd name="T8" fmla="*/ 570 w 870"/>
                <a:gd name="T9" fmla="*/ 211 h 939"/>
                <a:gd name="T10" fmla="*/ 781 w 870"/>
                <a:gd name="T11" fmla="*/ 140 h 939"/>
                <a:gd name="T12" fmla="*/ 870 w 870"/>
                <a:gd name="T13" fmla="*/ 161 h 939"/>
                <a:gd name="T14" fmla="*/ 805 w 870"/>
                <a:gd name="T15" fmla="*/ 259 h 939"/>
                <a:gd name="T16" fmla="*/ 654 w 870"/>
                <a:gd name="T17" fmla="*/ 458 h 939"/>
                <a:gd name="T18" fmla="*/ 606 w 870"/>
                <a:gd name="T19" fmla="*/ 557 h 939"/>
                <a:gd name="T20" fmla="*/ 741 w 870"/>
                <a:gd name="T21" fmla="*/ 523 h 939"/>
                <a:gd name="T22" fmla="*/ 851 w 870"/>
                <a:gd name="T23" fmla="*/ 523 h 939"/>
                <a:gd name="T24" fmla="*/ 847 w 870"/>
                <a:gd name="T25" fmla="*/ 588 h 939"/>
                <a:gd name="T26" fmla="*/ 694 w 870"/>
                <a:gd name="T27" fmla="*/ 672 h 939"/>
                <a:gd name="T28" fmla="*/ 488 w 870"/>
                <a:gd name="T29" fmla="*/ 719 h 939"/>
                <a:gd name="T30" fmla="*/ 418 w 870"/>
                <a:gd name="T31" fmla="*/ 713 h 939"/>
                <a:gd name="T32" fmla="*/ 623 w 870"/>
                <a:gd name="T33" fmla="*/ 627 h 939"/>
                <a:gd name="T34" fmla="*/ 771 w 870"/>
                <a:gd name="T35" fmla="*/ 560 h 939"/>
                <a:gd name="T36" fmla="*/ 660 w 870"/>
                <a:gd name="T37" fmla="*/ 579 h 939"/>
                <a:gd name="T38" fmla="*/ 521 w 870"/>
                <a:gd name="T39" fmla="*/ 635 h 939"/>
                <a:gd name="T40" fmla="*/ 457 w 870"/>
                <a:gd name="T41" fmla="*/ 639 h 939"/>
                <a:gd name="T42" fmla="*/ 326 w 870"/>
                <a:gd name="T43" fmla="*/ 685 h 939"/>
                <a:gd name="T44" fmla="*/ 180 w 870"/>
                <a:gd name="T45" fmla="*/ 782 h 939"/>
                <a:gd name="T46" fmla="*/ 56 w 870"/>
                <a:gd name="T47" fmla="*/ 928 h 939"/>
                <a:gd name="T48" fmla="*/ 2 w 870"/>
                <a:gd name="T49" fmla="*/ 929 h 939"/>
                <a:gd name="T50" fmla="*/ 36 w 870"/>
                <a:gd name="T51" fmla="*/ 821 h 939"/>
                <a:gd name="T52" fmla="*/ 143 w 870"/>
                <a:gd name="T53" fmla="*/ 683 h 939"/>
                <a:gd name="T54" fmla="*/ 60 w 870"/>
                <a:gd name="T55" fmla="*/ 834 h 939"/>
                <a:gd name="T56" fmla="*/ 147 w 870"/>
                <a:gd name="T57" fmla="*/ 775 h 939"/>
                <a:gd name="T58" fmla="*/ 326 w 870"/>
                <a:gd name="T59" fmla="*/ 652 h 939"/>
                <a:gd name="T60" fmla="*/ 432 w 870"/>
                <a:gd name="T61" fmla="*/ 583 h 939"/>
                <a:gd name="T62" fmla="*/ 351 w 870"/>
                <a:gd name="T63" fmla="*/ 517 h 939"/>
                <a:gd name="T64" fmla="*/ 288 w 870"/>
                <a:gd name="T65" fmla="*/ 586 h 939"/>
                <a:gd name="T66" fmla="*/ 242 w 870"/>
                <a:gd name="T67" fmla="*/ 587 h 939"/>
                <a:gd name="T68" fmla="*/ 304 w 870"/>
                <a:gd name="T69" fmla="*/ 477 h 939"/>
                <a:gd name="T70" fmla="*/ 241 w 870"/>
                <a:gd name="T71" fmla="*/ 474 h 939"/>
                <a:gd name="T72" fmla="*/ 235 w 870"/>
                <a:gd name="T73" fmla="*/ 441 h 939"/>
                <a:gd name="T74" fmla="*/ 189 w 870"/>
                <a:gd name="T75" fmla="*/ 265 h 939"/>
                <a:gd name="T76" fmla="*/ 215 w 870"/>
                <a:gd name="T77" fmla="*/ 242 h 939"/>
                <a:gd name="T78" fmla="*/ 319 w 870"/>
                <a:gd name="T79" fmla="*/ 424 h 939"/>
                <a:gd name="T80" fmla="*/ 382 w 870"/>
                <a:gd name="T81" fmla="*/ 319 h 939"/>
                <a:gd name="T82" fmla="*/ 357 w 870"/>
                <a:gd name="T83" fmla="*/ 251 h 939"/>
                <a:gd name="T84" fmla="*/ 488 w 870"/>
                <a:gd name="T85" fmla="*/ 126 h 939"/>
                <a:gd name="T86" fmla="*/ 506 w 870"/>
                <a:gd name="T87" fmla="*/ 12 h 939"/>
                <a:gd name="T88" fmla="*/ 676 w 870"/>
                <a:gd name="T89" fmla="*/ 200 h 939"/>
                <a:gd name="T90" fmla="*/ 535 w 870"/>
                <a:gd name="T91" fmla="*/ 263 h 939"/>
                <a:gd name="T92" fmla="*/ 612 w 870"/>
                <a:gd name="T93" fmla="*/ 380 h 939"/>
                <a:gd name="T94" fmla="*/ 631 w 870"/>
                <a:gd name="T95" fmla="*/ 397 h 939"/>
                <a:gd name="T96" fmla="*/ 773 w 870"/>
                <a:gd name="T97" fmla="*/ 205 h 939"/>
                <a:gd name="T98" fmla="*/ 487 w 870"/>
                <a:gd name="T99" fmla="*/ 485 h 939"/>
                <a:gd name="T100" fmla="*/ 461 w 870"/>
                <a:gd name="T101" fmla="*/ 540 h 939"/>
                <a:gd name="T102" fmla="*/ 499 w 870"/>
                <a:gd name="T103" fmla="*/ 554 h 939"/>
                <a:gd name="T104" fmla="*/ 596 w 870"/>
                <a:gd name="T105" fmla="*/ 438 h 939"/>
                <a:gd name="T106" fmla="*/ 446 w 870"/>
                <a:gd name="T107" fmla="*/ 452 h 939"/>
                <a:gd name="T108" fmla="*/ 527 w 870"/>
                <a:gd name="T109" fmla="*/ 416 h 939"/>
                <a:gd name="T110" fmla="*/ 552 w 870"/>
                <a:gd name="T111" fmla="*/ 348 h 939"/>
                <a:gd name="T112" fmla="*/ 490 w 870"/>
                <a:gd name="T113" fmla="*/ 278 h 939"/>
                <a:gd name="T114" fmla="*/ 506 w 870"/>
                <a:gd name="T115" fmla="*/ 343 h 939"/>
                <a:gd name="T116" fmla="*/ 444 w 870"/>
                <a:gd name="T117" fmla="*/ 392 h 939"/>
                <a:gd name="T118" fmla="*/ 426 w 870"/>
                <a:gd name="T119" fmla="*/ 468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0" h="939">
                  <a:moveTo>
                    <a:pt x="504" y="0"/>
                  </a:moveTo>
                  <a:lnTo>
                    <a:pt x="513" y="1"/>
                  </a:lnTo>
                  <a:lnTo>
                    <a:pt x="524" y="2"/>
                  </a:lnTo>
                  <a:lnTo>
                    <a:pt x="535" y="6"/>
                  </a:lnTo>
                  <a:lnTo>
                    <a:pt x="546" y="10"/>
                  </a:lnTo>
                  <a:lnTo>
                    <a:pt x="556" y="14"/>
                  </a:lnTo>
                  <a:lnTo>
                    <a:pt x="566" y="21"/>
                  </a:lnTo>
                  <a:lnTo>
                    <a:pt x="575" y="28"/>
                  </a:lnTo>
                  <a:lnTo>
                    <a:pt x="584" y="35"/>
                  </a:lnTo>
                  <a:lnTo>
                    <a:pt x="592" y="43"/>
                  </a:lnTo>
                  <a:lnTo>
                    <a:pt x="598" y="52"/>
                  </a:lnTo>
                  <a:lnTo>
                    <a:pt x="605" y="61"/>
                  </a:lnTo>
                  <a:lnTo>
                    <a:pt x="609" y="70"/>
                  </a:lnTo>
                  <a:lnTo>
                    <a:pt x="614" y="81"/>
                  </a:lnTo>
                  <a:lnTo>
                    <a:pt x="617" y="91"/>
                  </a:lnTo>
                  <a:lnTo>
                    <a:pt x="618" y="102"/>
                  </a:lnTo>
                  <a:lnTo>
                    <a:pt x="619" y="113"/>
                  </a:lnTo>
                  <a:lnTo>
                    <a:pt x="610" y="123"/>
                  </a:lnTo>
                  <a:lnTo>
                    <a:pt x="601" y="133"/>
                  </a:lnTo>
                  <a:lnTo>
                    <a:pt x="593" y="143"/>
                  </a:lnTo>
                  <a:lnTo>
                    <a:pt x="584" y="152"/>
                  </a:lnTo>
                  <a:lnTo>
                    <a:pt x="556" y="170"/>
                  </a:lnTo>
                  <a:lnTo>
                    <a:pt x="529" y="189"/>
                  </a:lnTo>
                  <a:lnTo>
                    <a:pt x="501" y="208"/>
                  </a:lnTo>
                  <a:lnTo>
                    <a:pt x="474" y="226"/>
                  </a:lnTo>
                  <a:lnTo>
                    <a:pt x="461" y="235"/>
                  </a:lnTo>
                  <a:lnTo>
                    <a:pt x="445" y="244"/>
                  </a:lnTo>
                  <a:lnTo>
                    <a:pt x="439" y="248"/>
                  </a:lnTo>
                  <a:lnTo>
                    <a:pt x="432" y="254"/>
                  </a:lnTo>
                  <a:lnTo>
                    <a:pt x="428" y="258"/>
                  </a:lnTo>
                  <a:lnTo>
                    <a:pt x="426" y="263"/>
                  </a:lnTo>
                  <a:lnTo>
                    <a:pt x="431" y="266"/>
                  </a:lnTo>
                  <a:lnTo>
                    <a:pt x="438" y="268"/>
                  </a:lnTo>
                  <a:lnTo>
                    <a:pt x="441" y="269"/>
                  </a:lnTo>
                  <a:lnTo>
                    <a:pt x="444" y="269"/>
                  </a:lnTo>
                  <a:lnTo>
                    <a:pt x="446" y="269"/>
                  </a:lnTo>
                  <a:lnTo>
                    <a:pt x="449" y="268"/>
                  </a:lnTo>
                  <a:lnTo>
                    <a:pt x="457" y="265"/>
                  </a:lnTo>
                  <a:lnTo>
                    <a:pt x="466" y="261"/>
                  </a:lnTo>
                  <a:lnTo>
                    <a:pt x="475" y="256"/>
                  </a:lnTo>
                  <a:lnTo>
                    <a:pt x="483" y="251"/>
                  </a:lnTo>
                  <a:lnTo>
                    <a:pt x="499" y="241"/>
                  </a:lnTo>
                  <a:lnTo>
                    <a:pt x="516" y="232"/>
                  </a:lnTo>
                  <a:lnTo>
                    <a:pt x="543" y="221"/>
                  </a:lnTo>
                  <a:lnTo>
                    <a:pt x="570" y="211"/>
                  </a:lnTo>
                  <a:lnTo>
                    <a:pt x="596" y="200"/>
                  </a:lnTo>
                  <a:lnTo>
                    <a:pt x="622" y="190"/>
                  </a:lnTo>
                  <a:lnTo>
                    <a:pt x="649" y="180"/>
                  </a:lnTo>
                  <a:lnTo>
                    <a:pt x="676" y="170"/>
                  </a:lnTo>
                  <a:lnTo>
                    <a:pt x="705" y="162"/>
                  </a:lnTo>
                  <a:lnTo>
                    <a:pt x="734" y="152"/>
                  </a:lnTo>
                  <a:lnTo>
                    <a:pt x="750" y="147"/>
                  </a:lnTo>
                  <a:lnTo>
                    <a:pt x="765" y="143"/>
                  </a:lnTo>
                  <a:lnTo>
                    <a:pt x="781" y="140"/>
                  </a:lnTo>
                  <a:lnTo>
                    <a:pt x="796" y="136"/>
                  </a:lnTo>
                  <a:lnTo>
                    <a:pt x="811" y="135"/>
                  </a:lnTo>
                  <a:lnTo>
                    <a:pt x="827" y="136"/>
                  </a:lnTo>
                  <a:lnTo>
                    <a:pt x="843" y="139"/>
                  </a:lnTo>
                  <a:lnTo>
                    <a:pt x="860" y="143"/>
                  </a:lnTo>
                  <a:lnTo>
                    <a:pt x="864" y="144"/>
                  </a:lnTo>
                  <a:lnTo>
                    <a:pt x="867" y="147"/>
                  </a:lnTo>
                  <a:lnTo>
                    <a:pt x="870" y="153"/>
                  </a:lnTo>
                  <a:lnTo>
                    <a:pt x="870" y="161"/>
                  </a:lnTo>
                  <a:lnTo>
                    <a:pt x="868" y="170"/>
                  </a:lnTo>
                  <a:lnTo>
                    <a:pt x="866" y="180"/>
                  </a:lnTo>
                  <a:lnTo>
                    <a:pt x="863" y="189"/>
                  </a:lnTo>
                  <a:lnTo>
                    <a:pt x="859" y="198"/>
                  </a:lnTo>
                  <a:lnTo>
                    <a:pt x="853" y="207"/>
                  </a:lnTo>
                  <a:lnTo>
                    <a:pt x="848" y="214"/>
                  </a:lnTo>
                  <a:lnTo>
                    <a:pt x="841" y="223"/>
                  </a:lnTo>
                  <a:lnTo>
                    <a:pt x="834" y="231"/>
                  </a:lnTo>
                  <a:lnTo>
                    <a:pt x="805" y="259"/>
                  </a:lnTo>
                  <a:lnTo>
                    <a:pt x="779" y="286"/>
                  </a:lnTo>
                  <a:lnTo>
                    <a:pt x="763" y="307"/>
                  </a:lnTo>
                  <a:lnTo>
                    <a:pt x="746" y="328"/>
                  </a:lnTo>
                  <a:lnTo>
                    <a:pt x="730" y="350"/>
                  </a:lnTo>
                  <a:lnTo>
                    <a:pt x="715" y="370"/>
                  </a:lnTo>
                  <a:lnTo>
                    <a:pt x="699" y="392"/>
                  </a:lnTo>
                  <a:lnTo>
                    <a:pt x="684" y="414"/>
                  </a:lnTo>
                  <a:lnTo>
                    <a:pt x="668" y="436"/>
                  </a:lnTo>
                  <a:lnTo>
                    <a:pt x="654" y="458"/>
                  </a:lnTo>
                  <a:lnTo>
                    <a:pt x="648" y="474"/>
                  </a:lnTo>
                  <a:lnTo>
                    <a:pt x="641" y="488"/>
                  </a:lnTo>
                  <a:lnTo>
                    <a:pt x="630" y="505"/>
                  </a:lnTo>
                  <a:lnTo>
                    <a:pt x="618" y="521"/>
                  </a:lnTo>
                  <a:lnTo>
                    <a:pt x="612" y="530"/>
                  </a:lnTo>
                  <a:lnTo>
                    <a:pt x="607" y="539"/>
                  </a:lnTo>
                  <a:lnTo>
                    <a:pt x="603" y="547"/>
                  </a:lnTo>
                  <a:lnTo>
                    <a:pt x="599" y="557"/>
                  </a:lnTo>
                  <a:lnTo>
                    <a:pt x="606" y="557"/>
                  </a:lnTo>
                  <a:lnTo>
                    <a:pt x="612" y="557"/>
                  </a:lnTo>
                  <a:lnTo>
                    <a:pt x="618" y="554"/>
                  </a:lnTo>
                  <a:lnTo>
                    <a:pt x="626" y="551"/>
                  </a:lnTo>
                  <a:lnTo>
                    <a:pt x="634" y="547"/>
                  </a:lnTo>
                  <a:lnTo>
                    <a:pt x="644" y="544"/>
                  </a:lnTo>
                  <a:lnTo>
                    <a:pt x="666" y="539"/>
                  </a:lnTo>
                  <a:lnTo>
                    <a:pt x="692" y="533"/>
                  </a:lnTo>
                  <a:lnTo>
                    <a:pt x="717" y="528"/>
                  </a:lnTo>
                  <a:lnTo>
                    <a:pt x="741" y="523"/>
                  </a:lnTo>
                  <a:lnTo>
                    <a:pt x="762" y="519"/>
                  </a:lnTo>
                  <a:lnTo>
                    <a:pt x="779" y="516"/>
                  </a:lnTo>
                  <a:lnTo>
                    <a:pt x="789" y="513"/>
                  </a:lnTo>
                  <a:lnTo>
                    <a:pt x="801" y="513"/>
                  </a:lnTo>
                  <a:lnTo>
                    <a:pt x="812" y="513"/>
                  </a:lnTo>
                  <a:lnTo>
                    <a:pt x="823" y="514"/>
                  </a:lnTo>
                  <a:lnTo>
                    <a:pt x="834" y="517"/>
                  </a:lnTo>
                  <a:lnTo>
                    <a:pt x="843" y="520"/>
                  </a:lnTo>
                  <a:lnTo>
                    <a:pt x="851" y="523"/>
                  </a:lnTo>
                  <a:lnTo>
                    <a:pt x="856" y="528"/>
                  </a:lnTo>
                  <a:lnTo>
                    <a:pt x="861" y="535"/>
                  </a:lnTo>
                  <a:lnTo>
                    <a:pt x="864" y="543"/>
                  </a:lnTo>
                  <a:lnTo>
                    <a:pt x="864" y="551"/>
                  </a:lnTo>
                  <a:lnTo>
                    <a:pt x="863" y="558"/>
                  </a:lnTo>
                  <a:lnTo>
                    <a:pt x="861" y="566"/>
                  </a:lnTo>
                  <a:lnTo>
                    <a:pt x="858" y="574"/>
                  </a:lnTo>
                  <a:lnTo>
                    <a:pt x="852" y="582"/>
                  </a:lnTo>
                  <a:lnTo>
                    <a:pt x="847" y="588"/>
                  </a:lnTo>
                  <a:lnTo>
                    <a:pt x="833" y="601"/>
                  </a:lnTo>
                  <a:lnTo>
                    <a:pt x="819" y="612"/>
                  </a:lnTo>
                  <a:lnTo>
                    <a:pt x="806" y="622"/>
                  </a:lnTo>
                  <a:lnTo>
                    <a:pt x="795" y="629"/>
                  </a:lnTo>
                  <a:lnTo>
                    <a:pt x="781" y="638"/>
                  </a:lnTo>
                  <a:lnTo>
                    <a:pt x="764" y="645"/>
                  </a:lnTo>
                  <a:lnTo>
                    <a:pt x="748" y="653"/>
                  </a:lnTo>
                  <a:lnTo>
                    <a:pt x="730" y="660"/>
                  </a:lnTo>
                  <a:lnTo>
                    <a:pt x="694" y="672"/>
                  </a:lnTo>
                  <a:lnTo>
                    <a:pt x="657" y="683"/>
                  </a:lnTo>
                  <a:lnTo>
                    <a:pt x="635" y="685"/>
                  </a:lnTo>
                  <a:lnTo>
                    <a:pt x="614" y="688"/>
                  </a:lnTo>
                  <a:lnTo>
                    <a:pt x="593" y="691"/>
                  </a:lnTo>
                  <a:lnTo>
                    <a:pt x="571" y="694"/>
                  </a:lnTo>
                  <a:lnTo>
                    <a:pt x="550" y="700"/>
                  </a:lnTo>
                  <a:lnTo>
                    <a:pt x="530" y="707"/>
                  </a:lnTo>
                  <a:lnTo>
                    <a:pt x="509" y="713"/>
                  </a:lnTo>
                  <a:lnTo>
                    <a:pt x="488" y="719"/>
                  </a:lnTo>
                  <a:lnTo>
                    <a:pt x="467" y="724"/>
                  </a:lnTo>
                  <a:lnTo>
                    <a:pt x="444" y="729"/>
                  </a:lnTo>
                  <a:lnTo>
                    <a:pt x="420" y="732"/>
                  </a:lnTo>
                  <a:lnTo>
                    <a:pt x="394" y="733"/>
                  </a:lnTo>
                  <a:lnTo>
                    <a:pt x="395" y="728"/>
                  </a:lnTo>
                  <a:lnTo>
                    <a:pt x="397" y="724"/>
                  </a:lnTo>
                  <a:lnTo>
                    <a:pt x="404" y="720"/>
                  </a:lnTo>
                  <a:lnTo>
                    <a:pt x="410" y="717"/>
                  </a:lnTo>
                  <a:lnTo>
                    <a:pt x="418" y="713"/>
                  </a:lnTo>
                  <a:lnTo>
                    <a:pt x="424" y="711"/>
                  </a:lnTo>
                  <a:lnTo>
                    <a:pt x="440" y="707"/>
                  </a:lnTo>
                  <a:lnTo>
                    <a:pt x="455" y="700"/>
                  </a:lnTo>
                  <a:lnTo>
                    <a:pt x="481" y="687"/>
                  </a:lnTo>
                  <a:lnTo>
                    <a:pt x="508" y="674"/>
                  </a:lnTo>
                  <a:lnTo>
                    <a:pt x="535" y="662"/>
                  </a:lnTo>
                  <a:lnTo>
                    <a:pt x="565" y="650"/>
                  </a:lnTo>
                  <a:lnTo>
                    <a:pt x="594" y="639"/>
                  </a:lnTo>
                  <a:lnTo>
                    <a:pt x="623" y="627"/>
                  </a:lnTo>
                  <a:lnTo>
                    <a:pt x="652" y="616"/>
                  </a:lnTo>
                  <a:lnTo>
                    <a:pt x="679" y="605"/>
                  </a:lnTo>
                  <a:lnTo>
                    <a:pt x="705" y="596"/>
                  </a:lnTo>
                  <a:lnTo>
                    <a:pt x="733" y="585"/>
                  </a:lnTo>
                  <a:lnTo>
                    <a:pt x="746" y="579"/>
                  </a:lnTo>
                  <a:lnTo>
                    <a:pt x="757" y="572"/>
                  </a:lnTo>
                  <a:lnTo>
                    <a:pt x="763" y="568"/>
                  </a:lnTo>
                  <a:lnTo>
                    <a:pt x="766" y="564"/>
                  </a:lnTo>
                  <a:lnTo>
                    <a:pt x="771" y="560"/>
                  </a:lnTo>
                  <a:lnTo>
                    <a:pt x="773" y="554"/>
                  </a:lnTo>
                  <a:lnTo>
                    <a:pt x="767" y="554"/>
                  </a:lnTo>
                  <a:lnTo>
                    <a:pt x="763" y="554"/>
                  </a:lnTo>
                  <a:lnTo>
                    <a:pt x="754" y="557"/>
                  </a:lnTo>
                  <a:lnTo>
                    <a:pt x="743" y="560"/>
                  </a:lnTo>
                  <a:lnTo>
                    <a:pt x="732" y="561"/>
                  </a:lnTo>
                  <a:lnTo>
                    <a:pt x="721" y="563"/>
                  </a:lnTo>
                  <a:lnTo>
                    <a:pt x="692" y="572"/>
                  </a:lnTo>
                  <a:lnTo>
                    <a:pt x="660" y="579"/>
                  </a:lnTo>
                  <a:lnTo>
                    <a:pt x="628" y="587"/>
                  </a:lnTo>
                  <a:lnTo>
                    <a:pt x="596" y="596"/>
                  </a:lnTo>
                  <a:lnTo>
                    <a:pt x="586" y="599"/>
                  </a:lnTo>
                  <a:lnTo>
                    <a:pt x="574" y="602"/>
                  </a:lnTo>
                  <a:lnTo>
                    <a:pt x="561" y="606"/>
                  </a:lnTo>
                  <a:lnTo>
                    <a:pt x="551" y="611"/>
                  </a:lnTo>
                  <a:lnTo>
                    <a:pt x="539" y="620"/>
                  </a:lnTo>
                  <a:lnTo>
                    <a:pt x="528" y="630"/>
                  </a:lnTo>
                  <a:lnTo>
                    <a:pt x="521" y="635"/>
                  </a:lnTo>
                  <a:lnTo>
                    <a:pt x="515" y="640"/>
                  </a:lnTo>
                  <a:lnTo>
                    <a:pt x="508" y="644"/>
                  </a:lnTo>
                  <a:lnTo>
                    <a:pt x="500" y="646"/>
                  </a:lnTo>
                  <a:lnTo>
                    <a:pt x="490" y="647"/>
                  </a:lnTo>
                  <a:lnTo>
                    <a:pt x="483" y="647"/>
                  </a:lnTo>
                  <a:lnTo>
                    <a:pt x="476" y="646"/>
                  </a:lnTo>
                  <a:lnTo>
                    <a:pt x="470" y="643"/>
                  </a:lnTo>
                  <a:lnTo>
                    <a:pt x="463" y="641"/>
                  </a:lnTo>
                  <a:lnTo>
                    <a:pt x="457" y="639"/>
                  </a:lnTo>
                  <a:lnTo>
                    <a:pt x="452" y="638"/>
                  </a:lnTo>
                  <a:lnTo>
                    <a:pt x="445" y="638"/>
                  </a:lnTo>
                  <a:lnTo>
                    <a:pt x="432" y="641"/>
                  </a:lnTo>
                  <a:lnTo>
                    <a:pt x="419" y="646"/>
                  </a:lnTo>
                  <a:lnTo>
                    <a:pt x="406" y="653"/>
                  </a:lnTo>
                  <a:lnTo>
                    <a:pt x="394" y="658"/>
                  </a:lnTo>
                  <a:lnTo>
                    <a:pt x="371" y="667"/>
                  </a:lnTo>
                  <a:lnTo>
                    <a:pt x="348" y="676"/>
                  </a:lnTo>
                  <a:lnTo>
                    <a:pt x="326" y="685"/>
                  </a:lnTo>
                  <a:lnTo>
                    <a:pt x="304" y="694"/>
                  </a:lnTo>
                  <a:lnTo>
                    <a:pt x="283" y="702"/>
                  </a:lnTo>
                  <a:lnTo>
                    <a:pt x="263" y="712"/>
                  </a:lnTo>
                  <a:lnTo>
                    <a:pt x="243" y="723"/>
                  </a:lnTo>
                  <a:lnTo>
                    <a:pt x="223" y="735"/>
                  </a:lnTo>
                  <a:lnTo>
                    <a:pt x="212" y="744"/>
                  </a:lnTo>
                  <a:lnTo>
                    <a:pt x="202" y="755"/>
                  </a:lnTo>
                  <a:lnTo>
                    <a:pt x="191" y="768"/>
                  </a:lnTo>
                  <a:lnTo>
                    <a:pt x="180" y="782"/>
                  </a:lnTo>
                  <a:lnTo>
                    <a:pt x="160" y="812"/>
                  </a:lnTo>
                  <a:lnTo>
                    <a:pt x="138" y="844"/>
                  </a:lnTo>
                  <a:lnTo>
                    <a:pt x="127" y="860"/>
                  </a:lnTo>
                  <a:lnTo>
                    <a:pt x="114" y="875"/>
                  </a:lnTo>
                  <a:lnTo>
                    <a:pt x="102" y="889"/>
                  </a:lnTo>
                  <a:lnTo>
                    <a:pt x="90" y="902"/>
                  </a:lnTo>
                  <a:lnTo>
                    <a:pt x="77" y="915"/>
                  </a:lnTo>
                  <a:lnTo>
                    <a:pt x="63" y="923"/>
                  </a:lnTo>
                  <a:lnTo>
                    <a:pt x="56" y="928"/>
                  </a:lnTo>
                  <a:lnTo>
                    <a:pt x="49" y="931"/>
                  </a:lnTo>
                  <a:lnTo>
                    <a:pt x="41" y="934"/>
                  </a:lnTo>
                  <a:lnTo>
                    <a:pt x="33" y="937"/>
                  </a:lnTo>
                  <a:lnTo>
                    <a:pt x="24" y="938"/>
                  </a:lnTo>
                  <a:lnTo>
                    <a:pt x="16" y="939"/>
                  </a:lnTo>
                  <a:lnTo>
                    <a:pt x="11" y="938"/>
                  </a:lnTo>
                  <a:lnTo>
                    <a:pt x="8" y="935"/>
                  </a:lnTo>
                  <a:lnTo>
                    <a:pt x="5" y="932"/>
                  </a:lnTo>
                  <a:lnTo>
                    <a:pt x="2" y="929"/>
                  </a:lnTo>
                  <a:lnTo>
                    <a:pt x="0" y="921"/>
                  </a:lnTo>
                  <a:lnTo>
                    <a:pt x="0" y="912"/>
                  </a:lnTo>
                  <a:lnTo>
                    <a:pt x="0" y="902"/>
                  </a:lnTo>
                  <a:lnTo>
                    <a:pt x="2" y="891"/>
                  </a:lnTo>
                  <a:lnTo>
                    <a:pt x="5" y="882"/>
                  </a:lnTo>
                  <a:lnTo>
                    <a:pt x="8" y="872"/>
                  </a:lnTo>
                  <a:lnTo>
                    <a:pt x="11" y="863"/>
                  </a:lnTo>
                  <a:lnTo>
                    <a:pt x="16" y="855"/>
                  </a:lnTo>
                  <a:lnTo>
                    <a:pt x="36" y="821"/>
                  </a:lnTo>
                  <a:lnTo>
                    <a:pt x="58" y="787"/>
                  </a:lnTo>
                  <a:lnTo>
                    <a:pt x="82" y="753"/>
                  </a:lnTo>
                  <a:lnTo>
                    <a:pt x="105" y="721"/>
                  </a:lnTo>
                  <a:lnTo>
                    <a:pt x="112" y="709"/>
                  </a:lnTo>
                  <a:lnTo>
                    <a:pt x="120" y="697"/>
                  </a:lnTo>
                  <a:lnTo>
                    <a:pt x="124" y="693"/>
                  </a:lnTo>
                  <a:lnTo>
                    <a:pt x="129" y="688"/>
                  </a:lnTo>
                  <a:lnTo>
                    <a:pt x="135" y="685"/>
                  </a:lnTo>
                  <a:lnTo>
                    <a:pt x="143" y="683"/>
                  </a:lnTo>
                  <a:lnTo>
                    <a:pt x="142" y="689"/>
                  </a:lnTo>
                  <a:lnTo>
                    <a:pt x="140" y="697"/>
                  </a:lnTo>
                  <a:lnTo>
                    <a:pt x="136" y="702"/>
                  </a:lnTo>
                  <a:lnTo>
                    <a:pt x="132" y="708"/>
                  </a:lnTo>
                  <a:lnTo>
                    <a:pt x="124" y="719"/>
                  </a:lnTo>
                  <a:lnTo>
                    <a:pt x="118" y="730"/>
                  </a:lnTo>
                  <a:lnTo>
                    <a:pt x="99" y="765"/>
                  </a:lnTo>
                  <a:lnTo>
                    <a:pt x="78" y="799"/>
                  </a:lnTo>
                  <a:lnTo>
                    <a:pt x="60" y="834"/>
                  </a:lnTo>
                  <a:lnTo>
                    <a:pt x="41" y="869"/>
                  </a:lnTo>
                  <a:lnTo>
                    <a:pt x="44" y="869"/>
                  </a:lnTo>
                  <a:lnTo>
                    <a:pt x="47" y="869"/>
                  </a:lnTo>
                  <a:lnTo>
                    <a:pt x="63" y="856"/>
                  </a:lnTo>
                  <a:lnTo>
                    <a:pt x="79" y="842"/>
                  </a:lnTo>
                  <a:lnTo>
                    <a:pt x="96" y="828"/>
                  </a:lnTo>
                  <a:lnTo>
                    <a:pt x="111" y="813"/>
                  </a:lnTo>
                  <a:lnTo>
                    <a:pt x="130" y="795"/>
                  </a:lnTo>
                  <a:lnTo>
                    <a:pt x="147" y="775"/>
                  </a:lnTo>
                  <a:lnTo>
                    <a:pt x="156" y="765"/>
                  </a:lnTo>
                  <a:lnTo>
                    <a:pt x="165" y="755"/>
                  </a:lnTo>
                  <a:lnTo>
                    <a:pt x="175" y="746"/>
                  </a:lnTo>
                  <a:lnTo>
                    <a:pt x="185" y="739"/>
                  </a:lnTo>
                  <a:lnTo>
                    <a:pt x="213" y="720"/>
                  </a:lnTo>
                  <a:lnTo>
                    <a:pt x="242" y="700"/>
                  </a:lnTo>
                  <a:lnTo>
                    <a:pt x="271" y="682"/>
                  </a:lnTo>
                  <a:lnTo>
                    <a:pt x="301" y="664"/>
                  </a:lnTo>
                  <a:lnTo>
                    <a:pt x="326" y="652"/>
                  </a:lnTo>
                  <a:lnTo>
                    <a:pt x="351" y="641"/>
                  </a:lnTo>
                  <a:lnTo>
                    <a:pt x="376" y="631"/>
                  </a:lnTo>
                  <a:lnTo>
                    <a:pt x="400" y="620"/>
                  </a:lnTo>
                  <a:lnTo>
                    <a:pt x="408" y="617"/>
                  </a:lnTo>
                  <a:lnTo>
                    <a:pt x="418" y="614"/>
                  </a:lnTo>
                  <a:lnTo>
                    <a:pt x="427" y="611"/>
                  </a:lnTo>
                  <a:lnTo>
                    <a:pt x="432" y="608"/>
                  </a:lnTo>
                  <a:lnTo>
                    <a:pt x="432" y="595"/>
                  </a:lnTo>
                  <a:lnTo>
                    <a:pt x="432" y="583"/>
                  </a:lnTo>
                  <a:lnTo>
                    <a:pt x="432" y="569"/>
                  </a:lnTo>
                  <a:lnTo>
                    <a:pt x="432" y="557"/>
                  </a:lnTo>
                  <a:lnTo>
                    <a:pt x="409" y="550"/>
                  </a:lnTo>
                  <a:lnTo>
                    <a:pt x="389" y="541"/>
                  </a:lnTo>
                  <a:lnTo>
                    <a:pt x="380" y="535"/>
                  </a:lnTo>
                  <a:lnTo>
                    <a:pt x="372" y="530"/>
                  </a:lnTo>
                  <a:lnTo>
                    <a:pt x="363" y="523"/>
                  </a:lnTo>
                  <a:lnTo>
                    <a:pt x="355" y="516"/>
                  </a:lnTo>
                  <a:lnTo>
                    <a:pt x="351" y="517"/>
                  </a:lnTo>
                  <a:lnTo>
                    <a:pt x="349" y="519"/>
                  </a:lnTo>
                  <a:lnTo>
                    <a:pt x="342" y="524"/>
                  </a:lnTo>
                  <a:lnTo>
                    <a:pt x="337" y="530"/>
                  </a:lnTo>
                  <a:lnTo>
                    <a:pt x="330" y="536"/>
                  </a:lnTo>
                  <a:lnTo>
                    <a:pt x="324" y="544"/>
                  </a:lnTo>
                  <a:lnTo>
                    <a:pt x="313" y="558"/>
                  </a:lnTo>
                  <a:lnTo>
                    <a:pt x="301" y="573"/>
                  </a:lnTo>
                  <a:lnTo>
                    <a:pt x="295" y="579"/>
                  </a:lnTo>
                  <a:lnTo>
                    <a:pt x="288" y="586"/>
                  </a:lnTo>
                  <a:lnTo>
                    <a:pt x="280" y="592"/>
                  </a:lnTo>
                  <a:lnTo>
                    <a:pt x="273" y="597"/>
                  </a:lnTo>
                  <a:lnTo>
                    <a:pt x="264" y="601"/>
                  </a:lnTo>
                  <a:lnTo>
                    <a:pt x="255" y="605"/>
                  </a:lnTo>
                  <a:lnTo>
                    <a:pt x="244" y="607"/>
                  </a:lnTo>
                  <a:lnTo>
                    <a:pt x="233" y="608"/>
                  </a:lnTo>
                  <a:lnTo>
                    <a:pt x="231" y="602"/>
                  </a:lnTo>
                  <a:lnTo>
                    <a:pt x="230" y="596"/>
                  </a:lnTo>
                  <a:lnTo>
                    <a:pt x="242" y="587"/>
                  </a:lnTo>
                  <a:lnTo>
                    <a:pt x="255" y="575"/>
                  </a:lnTo>
                  <a:lnTo>
                    <a:pt x="266" y="561"/>
                  </a:lnTo>
                  <a:lnTo>
                    <a:pt x="277" y="545"/>
                  </a:lnTo>
                  <a:lnTo>
                    <a:pt x="287" y="529"/>
                  </a:lnTo>
                  <a:lnTo>
                    <a:pt x="296" y="511"/>
                  </a:lnTo>
                  <a:lnTo>
                    <a:pt x="298" y="502"/>
                  </a:lnTo>
                  <a:lnTo>
                    <a:pt x="301" y="494"/>
                  </a:lnTo>
                  <a:lnTo>
                    <a:pt x="302" y="485"/>
                  </a:lnTo>
                  <a:lnTo>
                    <a:pt x="304" y="477"/>
                  </a:lnTo>
                  <a:lnTo>
                    <a:pt x="295" y="472"/>
                  </a:lnTo>
                  <a:lnTo>
                    <a:pt x="288" y="465"/>
                  </a:lnTo>
                  <a:lnTo>
                    <a:pt x="280" y="469"/>
                  </a:lnTo>
                  <a:lnTo>
                    <a:pt x="272" y="473"/>
                  </a:lnTo>
                  <a:lnTo>
                    <a:pt x="262" y="475"/>
                  </a:lnTo>
                  <a:lnTo>
                    <a:pt x="253" y="476"/>
                  </a:lnTo>
                  <a:lnTo>
                    <a:pt x="249" y="476"/>
                  </a:lnTo>
                  <a:lnTo>
                    <a:pt x="244" y="475"/>
                  </a:lnTo>
                  <a:lnTo>
                    <a:pt x="241" y="474"/>
                  </a:lnTo>
                  <a:lnTo>
                    <a:pt x="238" y="472"/>
                  </a:lnTo>
                  <a:lnTo>
                    <a:pt x="234" y="468"/>
                  </a:lnTo>
                  <a:lnTo>
                    <a:pt x="232" y="464"/>
                  </a:lnTo>
                  <a:lnTo>
                    <a:pt x="231" y="460"/>
                  </a:lnTo>
                  <a:lnTo>
                    <a:pt x="230" y="453"/>
                  </a:lnTo>
                  <a:lnTo>
                    <a:pt x="232" y="451"/>
                  </a:lnTo>
                  <a:lnTo>
                    <a:pt x="234" y="447"/>
                  </a:lnTo>
                  <a:lnTo>
                    <a:pt x="235" y="444"/>
                  </a:lnTo>
                  <a:lnTo>
                    <a:pt x="235" y="441"/>
                  </a:lnTo>
                  <a:lnTo>
                    <a:pt x="235" y="432"/>
                  </a:lnTo>
                  <a:lnTo>
                    <a:pt x="234" y="423"/>
                  </a:lnTo>
                  <a:lnTo>
                    <a:pt x="229" y="405"/>
                  </a:lnTo>
                  <a:lnTo>
                    <a:pt x="223" y="390"/>
                  </a:lnTo>
                  <a:lnTo>
                    <a:pt x="216" y="363"/>
                  </a:lnTo>
                  <a:lnTo>
                    <a:pt x="209" y="336"/>
                  </a:lnTo>
                  <a:lnTo>
                    <a:pt x="202" y="308"/>
                  </a:lnTo>
                  <a:lnTo>
                    <a:pt x="195" y="280"/>
                  </a:lnTo>
                  <a:lnTo>
                    <a:pt x="189" y="265"/>
                  </a:lnTo>
                  <a:lnTo>
                    <a:pt x="184" y="251"/>
                  </a:lnTo>
                  <a:lnTo>
                    <a:pt x="180" y="243"/>
                  </a:lnTo>
                  <a:lnTo>
                    <a:pt x="178" y="235"/>
                  </a:lnTo>
                  <a:lnTo>
                    <a:pt x="177" y="226"/>
                  </a:lnTo>
                  <a:lnTo>
                    <a:pt x="176" y="218"/>
                  </a:lnTo>
                  <a:lnTo>
                    <a:pt x="182" y="218"/>
                  </a:lnTo>
                  <a:lnTo>
                    <a:pt x="188" y="218"/>
                  </a:lnTo>
                  <a:lnTo>
                    <a:pt x="201" y="230"/>
                  </a:lnTo>
                  <a:lnTo>
                    <a:pt x="215" y="242"/>
                  </a:lnTo>
                  <a:lnTo>
                    <a:pt x="231" y="265"/>
                  </a:lnTo>
                  <a:lnTo>
                    <a:pt x="247" y="289"/>
                  </a:lnTo>
                  <a:lnTo>
                    <a:pt x="263" y="313"/>
                  </a:lnTo>
                  <a:lnTo>
                    <a:pt x="278" y="336"/>
                  </a:lnTo>
                  <a:lnTo>
                    <a:pt x="289" y="354"/>
                  </a:lnTo>
                  <a:lnTo>
                    <a:pt x="299" y="374"/>
                  </a:lnTo>
                  <a:lnTo>
                    <a:pt x="309" y="394"/>
                  </a:lnTo>
                  <a:lnTo>
                    <a:pt x="317" y="411"/>
                  </a:lnTo>
                  <a:lnTo>
                    <a:pt x="319" y="424"/>
                  </a:lnTo>
                  <a:lnTo>
                    <a:pt x="323" y="435"/>
                  </a:lnTo>
                  <a:lnTo>
                    <a:pt x="333" y="424"/>
                  </a:lnTo>
                  <a:lnTo>
                    <a:pt x="343" y="412"/>
                  </a:lnTo>
                  <a:lnTo>
                    <a:pt x="352" y="398"/>
                  </a:lnTo>
                  <a:lnTo>
                    <a:pt x="361" y="384"/>
                  </a:lnTo>
                  <a:lnTo>
                    <a:pt x="368" y="368"/>
                  </a:lnTo>
                  <a:lnTo>
                    <a:pt x="374" y="352"/>
                  </a:lnTo>
                  <a:lnTo>
                    <a:pt x="378" y="335"/>
                  </a:lnTo>
                  <a:lnTo>
                    <a:pt x="382" y="319"/>
                  </a:lnTo>
                  <a:lnTo>
                    <a:pt x="375" y="312"/>
                  </a:lnTo>
                  <a:lnTo>
                    <a:pt x="369" y="306"/>
                  </a:lnTo>
                  <a:lnTo>
                    <a:pt x="364" y="297"/>
                  </a:lnTo>
                  <a:lnTo>
                    <a:pt x="359" y="288"/>
                  </a:lnTo>
                  <a:lnTo>
                    <a:pt x="354" y="279"/>
                  </a:lnTo>
                  <a:lnTo>
                    <a:pt x="350" y="269"/>
                  </a:lnTo>
                  <a:lnTo>
                    <a:pt x="348" y="261"/>
                  </a:lnTo>
                  <a:lnTo>
                    <a:pt x="345" y="251"/>
                  </a:lnTo>
                  <a:lnTo>
                    <a:pt x="357" y="251"/>
                  </a:lnTo>
                  <a:lnTo>
                    <a:pt x="368" y="252"/>
                  </a:lnTo>
                  <a:lnTo>
                    <a:pt x="379" y="253"/>
                  </a:lnTo>
                  <a:lnTo>
                    <a:pt x="390" y="253"/>
                  </a:lnTo>
                  <a:lnTo>
                    <a:pt x="406" y="232"/>
                  </a:lnTo>
                  <a:lnTo>
                    <a:pt x="426" y="209"/>
                  </a:lnTo>
                  <a:lnTo>
                    <a:pt x="446" y="183"/>
                  </a:lnTo>
                  <a:lnTo>
                    <a:pt x="468" y="155"/>
                  </a:lnTo>
                  <a:lnTo>
                    <a:pt x="478" y="141"/>
                  </a:lnTo>
                  <a:lnTo>
                    <a:pt x="488" y="126"/>
                  </a:lnTo>
                  <a:lnTo>
                    <a:pt x="498" y="112"/>
                  </a:lnTo>
                  <a:lnTo>
                    <a:pt x="506" y="98"/>
                  </a:lnTo>
                  <a:lnTo>
                    <a:pt x="513" y="85"/>
                  </a:lnTo>
                  <a:lnTo>
                    <a:pt x="519" y="70"/>
                  </a:lnTo>
                  <a:lnTo>
                    <a:pt x="523" y="57"/>
                  </a:lnTo>
                  <a:lnTo>
                    <a:pt x="526" y="45"/>
                  </a:lnTo>
                  <a:lnTo>
                    <a:pt x="518" y="36"/>
                  </a:lnTo>
                  <a:lnTo>
                    <a:pt x="511" y="24"/>
                  </a:lnTo>
                  <a:lnTo>
                    <a:pt x="506" y="12"/>
                  </a:lnTo>
                  <a:lnTo>
                    <a:pt x="504" y="0"/>
                  </a:lnTo>
                  <a:close/>
                  <a:moveTo>
                    <a:pt x="786" y="169"/>
                  </a:moveTo>
                  <a:lnTo>
                    <a:pt x="774" y="170"/>
                  </a:lnTo>
                  <a:lnTo>
                    <a:pt x="762" y="172"/>
                  </a:lnTo>
                  <a:lnTo>
                    <a:pt x="750" y="174"/>
                  </a:lnTo>
                  <a:lnTo>
                    <a:pt x="739" y="176"/>
                  </a:lnTo>
                  <a:lnTo>
                    <a:pt x="717" y="183"/>
                  </a:lnTo>
                  <a:lnTo>
                    <a:pt x="696" y="191"/>
                  </a:lnTo>
                  <a:lnTo>
                    <a:pt x="676" y="200"/>
                  </a:lnTo>
                  <a:lnTo>
                    <a:pt x="656" y="210"/>
                  </a:lnTo>
                  <a:lnTo>
                    <a:pt x="638" y="219"/>
                  </a:lnTo>
                  <a:lnTo>
                    <a:pt x="619" y="226"/>
                  </a:lnTo>
                  <a:lnTo>
                    <a:pt x="596" y="234"/>
                  </a:lnTo>
                  <a:lnTo>
                    <a:pt x="574" y="242"/>
                  </a:lnTo>
                  <a:lnTo>
                    <a:pt x="563" y="245"/>
                  </a:lnTo>
                  <a:lnTo>
                    <a:pt x="553" y="251"/>
                  </a:lnTo>
                  <a:lnTo>
                    <a:pt x="543" y="256"/>
                  </a:lnTo>
                  <a:lnTo>
                    <a:pt x="535" y="263"/>
                  </a:lnTo>
                  <a:lnTo>
                    <a:pt x="537" y="263"/>
                  </a:lnTo>
                  <a:lnTo>
                    <a:pt x="539" y="263"/>
                  </a:lnTo>
                  <a:lnTo>
                    <a:pt x="566" y="295"/>
                  </a:lnTo>
                  <a:lnTo>
                    <a:pt x="593" y="327"/>
                  </a:lnTo>
                  <a:lnTo>
                    <a:pt x="598" y="336"/>
                  </a:lnTo>
                  <a:lnTo>
                    <a:pt x="604" y="346"/>
                  </a:lnTo>
                  <a:lnTo>
                    <a:pt x="607" y="356"/>
                  </a:lnTo>
                  <a:lnTo>
                    <a:pt x="610" y="367"/>
                  </a:lnTo>
                  <a:lnTo>
                    <a:pt x="612" y="380"/>
                  </a:lnTo>
                  <a:lnTo>
                    <a:pt x="612" y="394"/>
                  </a:lnTo>
                  <a:lnTo>
                    <a:pt x="611" y="408"/>
                  </a:lnTo>
                  <a:lnTo>
                    <a:pt x="609" y="423"/>
                  </a:lnTo>
                  <a:lnTo>
                    <a:pt x="610" y="423"/>
                  </a:lnTo>
                  <a:lnTo>
                    <a:pt x="612" y="423"/>
                  </a:lnTo>
                  <a:lnTo>
                    <a:pt x="612" y="422"/>
                  </a:lnTo>
                  <a:lnTo>
                    <a:pt x="612" y="420"/>
                  </a:lnTo>
                  <a:lnTo>
                    <a:pt x="622" y="409"/>
                  </a:lnTo>
                  <a:lnTo>
                    <a:pt x="631" y="397"/>
                  </a:lnTo>
                  <a:lnTo>
                    <a:pt x="639" y="385"/>
                  </a:lnTo>
                  <a:lnTo>
                    <a:pt x="648" y="373"/>
                  </a:lnTo>
                  <a:lnTo>
                    <a:pt x="671" y="343"/>
                  </a:lnTo>
                  <a:lnTo>
                    <a:pt x="693" y="314"/>
                  </a:lnTo>
                  <a:lnTo>
                    <a:pt x="716" y="285"/>
                  </a:lnTo>
                  <a:lnTo>
                    <a:pt x="738" y="253"/>
                  </a:lnTo>
                  <a:lnTo>
                    <a:pt x="751" y="235"/>
                  </a:lnTo>
                  <a:lnTo>
                    <a:pt x="766" y="215"/>
                  </a:lnTo>
                  <a:lnTo>
                    <a:pt x="773" y="205"/>
                  </a:lnTo>
                  <a:lnTo>
                    <a:pt x="778" y="194"/>
                  </a:lnTo>
                  <a:lnTo>
                    <a:pt x="783" y="183"/>
                  </a:lnTo>
                  <a:lnTo>
                    <a:pt x="786" y="169"/>
                  </a:lnTo>
                  <a:close/>
                  <a:moveTo>
                    <a:pt x="596" y="438"/>
                  </a:moveTo>
                  <a:lnTo>
                    <a:pt x="581" y="446"/>
                  </a:lnTo>
                  <a:lnTo>
                    <a:pt x="549" y="461"/>
                  </a:lnTo>
                  <a:lnTo>
                    <a:pt x="517" y="475"/>
                  </a:lnTo>
                  <a:lnTo>
                    <a:pt x="497" y="483"/>
                  </a:lnTo>
                  <a:lnTo>
                    <a:pt x="487" y="485"/>
                  </a:lnTo>
                  <a:lnTo>
                    <a:pt x="474" y="487"/>
                  </a:lnTo>
                  <a:lnTo>
                    <a:pt x="468" y="488"/>
                  </a:lnTo>
                  <a:lnTo>
                    <a:pt x="463" y="490"/>
                  </a:lnTo>
                  <a:lnTo>
                    <a:pt x="459" y="492"/>
                  </a:lnTo>
                  <a:lnTo>
                    <a:pt x="455" y="495"/>
                  </a:lnTo>
                  <a:lnTo>
                    <a:pt x="455" y="509"/>
                  </a:lnTo>
                  <a:lnTo>
                    <a:pt x="455" y="524"/>
                  </a:lnTo>
                  <a:lnTo>
                    <a:pt x="459" y="532"/>
                  </a:lnTo>
                  <a:lnTo>
                    <a:pt x="461" y="540"/>
                  </a:lnTo>
                  <a:lnTo>
                    <a:pt x="463" y="546"/>
                  </a:lnTo>
                  <a:lnTo>
                    <a:pt x="464" y="554"/>
                  </a:lnTo>
                  <a:lnTo>
                    <a:pt x="467" y="561"/>
                  </a:lnTo>
                  <a:lnTo>
                    <a:pt x="472" y="566"/>
                  </a:lnTo>
                  <a:lnTo>
                    <a:pt x="474" y="568"/>
                  </a:lnTo>
                  <a:lnTo>
                    <a:pt x="477" y="569"/>
                  </a:lnTo>
                  <a:lnTo>
                    <a:pt x="482" y="572"/>
                  </a:lnTo>
                  <a:lnTo>
                    <a:pt x="487" y="572"/>
                  </a:lnTo>
                  <a:lnTo>
                    <a:pt x="499" y="554"/>
                  </a:lnTo>
                  <a:lnTo>
                    <a:pt x="513" y="538"/>
                  </a:lnTo>
                  <a:lnTo>
                    <a:pt x="528" y="521"/>
                  </a:lnTo>
                  <a:lnTo>
                    <a:pt x="543" y="506"/>
                  </a:lnTo>
                  <a:lnTo>
                    <a:pt x="557" y="489"/>
                  </a:lnTo>
                  <a:lnTo>
                    <a:pt x="572" y="473"/>
                  </a:lnTo>
                  <a:lnTo>
                    <a:pt x="586" y="456"/>
                  </a:lnTo>
                  <a:lnTo>
                    <a:pt x="599" y="438"/>
                  </a:lnTo>
                  <a:lnTo>
                    <a:pt x="598" y="438"/>
                  </a:lnTo>
                  <a:lnTo>
                    <a:pt x="596" y="438"/>
                  </a:lnTo>
                  <a:close/>
                  <a:moveTo>
                    <a:pt x="429" y="423"/>
                  </a:moveTo>
                  <a:lnTo>
                    <a:pt x="434" y="423"/>
                  </a:lnTo>
                  <a:lnTo>
                    <a:pt x="439" y="423"/>
                  </a:lnTo>
                  <a:lnTo>
                    <a:pt x="439" y="427"/>
                  </a:lnTo>
                  <a:lnTo>
                    <a:pt x="439" y="429"/>
                  </a:lnTo>
                  <a:lnTo>
                    <a:pt x="442" y="438"/>
                  </a:lnTo>
                  <a:lnTo>
                    <a:pt x="443" y="445"/>
                  </a:lnTo>
                  <a:lnTo>
                    <a:pt x="444" y="449"/>
                  </a:lnTo>
                  <a:lnTo>
                    <a:pt x="446" y="452"/>
                  </a:lnTo>
                  <a:lnTo>
                    <a:pt x="450" y="454"/>
                  </a:lnTo>
                  <a:lnTo>
                    <a:pt x="455" y="456"/>
                  </a:lnTo>
                  <a:lnTo>
                    <a:pt x="462" y="451"/>
                  </a:lnTo>
                  <a:lnTo>
                    <a:pt x="470" y="445"/>
                  </a:lnTo>
                  <a:lnTo>
                    <a:pt x="478" y="441"/>
                  </a:lnTo>
                  <a:lnTo>
                    <a:pt x="486" y="436"/>
                  </a:lnTo>
                  <a:lnTo>
                    <a:pt x="504" y="429"/>
                  </a:lnTo>
                  <a:lnTo>
                    <a:pt x="519" y="421"/>
                  </a:lnTo>
                  <a:lnTo>
                    <a:pt x="527" y="416"/>
                  </a:lnTo>
                  <a:lnTo>
                    <a:pt x="534" y="411"/>
                  </a:lnTo>
                  <a:lnTo>
                    <a:pt x="540" y="405"/>
                  </a:lnTo>
                  <a:lnTo>
                    <a:pt x="545" y="398"/>
                  </a:lnTo>
                  <a:lnTo>
                    <a:pt x="551" y="390"/>
                  </a:lnTo>
                  <a:lnTo>
                    <a:pt x="554" y="381"/>
                  </a:lnTo>
                  <a:lnTo>
                    <a:pt x="556" y="372"/>
                  </a:lnTo>
                  <a:lnTo>
                    <a:pt x="557" y="361"/>
                  </a:lnTo>
                  <a:lnTo>
                    <a:pt x="554" y="355"/>
                  </a:lnTo>
                  <a:lnTo>
                    <a:pt x="552" y="348"/>
                  </a:lnTo>
                  <a:lnTo>
                    <a:pt x="550" y="342"/>
                  </a:lnTo>
                  <a:lnTo>
                    <a:pt x="548" y="335"/>
                  </a:lnTo>
                  <a:lnTo>
                    <a:pt x="544" y="322"/>
                  </a:lnTo>
                  <a:lnTo>
                    <a:pt x="539" y="310"/>
                  </a:lnTo>
                  <a:lnTo>
                    <a:pt x="531" y="300"/>
                  </a:lnTo>
                  <a:lnTo>
                    <a:pt x="522" y="291"/>
                  </a:lnTo>
                  <a:lnTo>
                    <a:pt x="512" y="283"/>
                  </a:lnTo>
                  <a:lnTo>
                    <a:pt x="504" y="274"/>
                  </a:lnTo>
                  <a:lnTo>
                    <a:pt x="490" y="278"/>
                  </a:lnTo>
                  <a:lnTo>
                    <a:pt x="477" y="283"/>
                  </a:lnTo>
                  <a:lnTo>
                    <a:pt x="488" y="292"/>
                  </a:lnTo>
                  <a:lnTo>
                    <a:pt x="500" y="306"/>
                  </a:lnTo>
                  <a:lnTo>
                    <a:pt x="505" y="314"/>
                  </a:lnTo>
                  <a:lnTo>
                    <a:pt x="508" y="323"/>
                  </a:lnTo>
                  <a:lnTo>
                    <a:pt x="509" y="328"/>
                  </a:lnTo>
                  <a:lnTo>
                    <a:pt x="509" y="332"/>
                  </a:lnTo>
                  <a:lnTo>
                    <a:pt x="508" y="337"/>
                  </a:lnTo>
                  <a:lnTo>
                    <a:pt x="506" y="343"/>
                  </a:lnTo>
                  <a:lnTo>
                    <a:pt x="504" y="346"/>
                  </a:lnTo>
                  <a:lnTo>
                    <a:pt x="500" y="350"/>
                  </a:lnTo>
                  <a:lnTo>
                    <a:pt x="497" y="353"/>
                  </a:lnTo>
                  <a:lnTo>
                    <a:pt x="493" y="355"/>
                  </a:lnTo>
                  <a:lnTo>
                    <a:pt x="483" y="359"/>
                  </a:lnTo>
                  <a:lnTo>
                    <a:pt x="474" y="364"/>
                  </a:lnTo>
                  <a:lnTo>
                    <a:pt x="465" y="370"/>
                  </a:lnTo>
                  <a:lnTo>
                    <a:pt x="455" y="380"/>
                  </a:lnTo>
                  <a:lnTo>
                    <a:pt x="444" y="392"/>
                  </a:lnTo>
                  <a:lnTo>
                    <a:pt x="433" y="407"/>
                  </a:lnTo>
                  <a:lnTo>
                    <a:pt x="423" y="421"/>
                  </a:lnTo>
                  <a:lnTo>
                    <a:pt x="415" y="435"/>
                  </a:lnTo>
                  <a:lnTo>
                    <a:pt x="407" y="447"/>
                  </a:lnTo>
                  <a:lnTo>
                    <a:pt x="404" y="458"/>
                  </a:lnTo>
                  <a:lnTo>
                    <a:pt x="409" y="462"/>
                  </a:lnTo>
                  <a:lnTo>
                    <a:pt x="413" y="464"/>
                  </a:lnTo>
                  <a:lnTo>
                    <a:pt x="419" y="466"/>
                  </a:lnTo>
                  <a:lnTo>
                    <a:pt x="426" y="468"/>
                  </a:lnTo>
                  <a:lnTo>
                    <a:pt x="426" y="466"/>
                  </a:lnTo>
                  <a:lnTo>
                    <a:pt x="426" y="465"/>
                  </a:lnTo>
                  <a:lnTo>
                    <a:pt x="428" y="465"/>
                  </a:lnTo>
                  <a:lnTo>
                    <a:pt x="429" y="465"/>
                  </a:lnTo>
                  <a:lnTo>
                    <a:pt x="429" y="454"/>
                  </a:lnTo>
                  <a:lnTo>
                    <a:pt x="429" y="444"/>
                  </a:lnTo>
                  <a:lnTo>
                    <a:pt x="429" y="433"/>
                  </a:lnTo>
                  <a:lnTo>
                    <a:pt x="429" y="42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15">
              <a:extLst>
                <a:ext uri="{FF2B5EF4-FFF2-40B4-BE49-F238E27FC236}">
                  <a16:creationId xmlns:a16="http://schemas.microsoft.com/office/drawing/2014/main" id="{24F43AC8-BFFD-467D-8849-1511C1757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1826" y="4745038"/>
              <a:ext cx="334963" cy="511175"/>
            </a:xfrm>
            <a:custGeom>
              <a:avLst/>
              <a:gdLst>
                <a:gd name="T0" fmla="*/ 482 w 633"/>
                <a:gd name="T1" fmla="*/ 594 h 966"/>
                <a:gd name="T2" fmla="*/ 504 w 633"/>
                <a:gd name="T3" fmla="*/ 461 h 966"/>
                <a:gd name="T4" fmla="*/ 480 w 633"/>
                <a:gd name="T5" fmla="*/ 427 h 966"/>
                <a:gd name="T6" fmla="*/ 395 w 633"/>
                <a:gd name="T7" fmla="*/ 455 h 966"/>
                <a:gd name="T8" fmla="*/ 347 w 633"/>
                <a:gd name="T9" fmla="*/ 518 h 966"/>
                <a:gd name="T10" fmla="*/ 346 w 633"/>
                <a:gd name="T11" fmla="*/ 590 h 966"/>
                <a:gd name="T12" fmla="*/ 260 w 633"/>
                <a:gd name="T13" fmla="*/ 616 h 966"/>
                <a:gd name="T14" fmla="*/ 155 w 633"/>
                <a:gd name="T15" fmla="*/ 682 h 966"/>
                <a:gd name="T16" fmla="*/ 38 w 633"/>
                <a:gd name="T17" fmla="*/ 677 h 966"/>
                <a:gd name="T18" fmla="*/ 0 w 633"/>
                <a:gd name="T19" fmla="*/ 616 h 966"/>
                <a:gd name="T20" fmla="*/ 54 w 633"/>
                <a:gd name="T21" fmla="*/ 594 h 966"/>
                <a:gd name="T22" fmla="*/ 171 w 633"/>
                <a:gd name="T23" fmla="*/ 543 h 966"/>
                <a:gd name="T24" fmla="*/ 196 w 633"/>
                <a:gd name="T25" fmla="*/ 501 h 966"/>
                <a:gd name="T26" fmla="*/ 147 w 633"/>
                <a:gd name="T27" fmla="*/ 464 h 966"/>
                <a:gd name="T28" fmla="*/ 72 w 633"/>
                <a:gd name="T29" fmla="*/ 484 h 966"/>
                <a:gd name="T30" fmla="*/ 12 w 633"/>
                <a:gd name="T31" fmla="*/ 436 h 966"/>
                <a:gd name="T32" fmla="*/ 8 w 633"/>
                <a:gd name="T33" fmla="*/ 398 h 966"/>
                <a:gd name="T34" fmla="*/ 80 w 633"/>
                <a:gd name="T35" fmla="*/ 388 h 966"/>
                <a:gd name="T36" fmla="*/ 156 w 633"/>
                <a:gd name="T37" fmla="*/ 366 h 966"/>
                <a:gd name="T38" fmla="*/ 245 w 633"/>
                <a:gd name="T39" fmla="*/ 317 h 966"/>
                <a:gd name="T40" fmla="*/ 293 w 633"/>
                <a:gd name="T41" fmla="*/ 223 h 966"/>
                <a:gd name="T42" fmla="*/ 321 w 633"/>
                <a:gd name="T43" fmla="*/ 121 h 966"/>
                <a:gd name="T44" fmla="*/ 356 w 633"/>
                <a:gd name="T45" fmla="*/ 15 h 966"/>
                <a:gd name="T46" fmla="*/ 396 w 633"/>
                <a:gd name="T47" fmla="*/ 0 h 966"/>
                <a:gd name="T48" fmla="*/ 444 w 633"/>
                <a:gd name="T49" fmla="*/ 58 h 966"/>
                <a:gd name="T50" fmla="*/ 443 w 633"/>
                <a:gd name="T51" fmla="*/ 163 h 966"/>
                <a:gd name="T52" fmla="*/ 462 w 633"/>
                <a:gd name="T53" fmla="*/ 198 h 966"/>
                <a:gd name="T54" fmla="*/ 487 w 633"/>
                <a:gd name="T55" fmla="*/ 185 h 966"/>
                <a:gd name="T56" fmla="*/ 579 w 633"/>
                <a:gd name="T57" fmla="*/ 123 h 966"/>
                <a:gd name="T58" fmla="*/ 623 w 633"/>
                <a:gd name="T59" fmla="*/ 158 h 966"/>
                <a:gd name="T60" fmla="*/ 568 w 633"/>
                <a:gd name="T61" fmla="*/ 222 h 966"/>
                <a:gd name="T62" fmla="*/ 397 w 633"/>
                <a:gd name="T63" fmla="*/ 301 h 966"/>
                <a:gd name="T64" fmla="*/ 284 w 633"/>
                <a:gd name="T65" fmla="*/ 412 h 966"/>
                <a:gd name="T66" fmla="*/ 264 w 633"/>
                <a:gd name="T67" fmla="*/ 466 h 966"/>
                <a:gd name="T68" fmla="*/ 311 w 633"/>
                <a:gd name="T69" fmla="*/ 464 h 966"/>
                <a:gd name="T70" fmla="*/ 465 w 633"/>
                <a:gd name="T71" fmla="*/ 374 h 966"/>
                <a:gd name="T72" fmla="*/ 541 w 633"/>
                <a:gd name="T73" fmla="*/ 319 h 966"/>
                <a:gd name="T74" fmla="*/ 608 w 633"/>
                <a:gd name="T75" fmla="*/ 319 h 966"/>
                <a:gd name="T76" fmla="*/ 633 w 633"/>
                <a:gd name="T77" fmla="*/ 369 h 966"/>
                <a:gd name="T78" fmla="*/ 597 w 633"/>
                <a:gd name="T79" fmla="*/ 513 h 966"/>
                <a:gd name="T80" fmla="*/ 531 w 633"/>
                <a:gd name="T81" fmla="*/ 717 h 966"/>
                <a:gd name="T82" fmla="*/ 485 w 633"/>
                <a:gd name="T83" fmla="*/ 943 h 966"/>
                <a:gd name="T84" fmla="*/ 426 w 633"/>
                <a:gd name="T85" fmla="*/ 930 h 966"/>
                <a:gd name="T86" fmla="*/ 364 w 633"/>
                <a:gd name="T87" fmla="*/ 854 h 966"/>
                <a:gd name="T88" fmla="*/ 320 w 633"/>
                <a:gd name="T89" fmla="*/ 822 h 966"/>
                <a:gd name="T90" fmla="*/ 275 w 633"/>
                <a:gd name="T91" fmla="*/ 846 h 966"/>
                <a:gd name="T92" fmla="*/ 238 w 633"/>
                <a:gd name="T93" fmla="*/ 955 h 966"/>
                <a:gd name="T94" fmla="*/ 190 w 633"/>
                <a:gd name="T95" fmla="*/ 964 h 966"/>
                <a:gd name="T96" fmla="*/ 182 w 633"/>
                <a:gd name="T97" fmla="*/ 931 h 966"/>
                <a:gd name="T98" fmla="*/ 171 w 633"/>
                <a:gd name="T99" fmla="*/ 877 h 966"/>
                <a:gd name="T100" fmla="*/ 122 w 633"/>
                <a:gd name="T101" fmla="*/ 856 h 966"/>
                <a:gd name="T102" fmla="*/ 142 w 633"/>
                <a:gd name="T103" fmla="*/ 820 h 966"/>
                <a:gd name="T104" fmla="*/ 168 w 633"/>
                <a:gd name="T105" fmla="*/ 807 h 966"/>
                <a:gd name="T106" fmla="*/ 147 w 633"/>
                <a:gd name="T107" fmla="*/ 776 h 966"/>
                <a:gd name="T108" fmla="*/ 155 w 633"/>
                <a:gd name="T109" fmla="*/ 730 h 966"/>
                <a:gd name="T110" fmla="*/ 307 w 633"/>
                <a:gd name="T111" fmla="*/ 690 h 966"/>
                <a:gd name="T112" fmla="*/ 329 w 633"/>
                <a:gd name="T113" fmla="*/ 714 h 966"/>
                <a:gd name="T114" fmla="*/ 309 w 633"/>
                <a:gd name="T115" fmla="*/ 752 h 966"/>
                <a:gd name="T116" fmla="*/ 366 w 633"/>
                <a:gd name="T117" fmla="*/ 808 h 966"/>
                <a:gd name="T118" fmla="*/ 426 w 633"/>
                <a:gd name="T119" fmla="*/ 7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3" h="966">
                  <a:moveTo>
                    <a:pt x="457" y="744"/>
                  </a:moveTo>
                  <a:lnTo>
                    <a:pt x="464" y="712"/>
                  </a:lnTo>
                  <a:lnTo>
                    <a:pt x="467" y="689"/>
                  </a:lnTo>
                  <a:lnTo>
                    <a:pt x="469" y="667"/>
                  </a:lnTo>
                  <a:lnTo>
                    <a:pt x="471" y="640"/>
                  </a:lnTo>
                  <a:lnTo>
                    <a:pt x="473" y="627"/>
                  </a:lnTo>
                  <a:lnTo>
                    <a:pt x="477" y="611"/>
                  </a:lnTo>
                  <a:lnTo>
                    <a:pt x="482" y="594"/>
                  </a:lnTo>
                  <a:lnTo>
                    <a:pt x="487" y="576"/>
                  </a:lnTo>
                  <a:lnTo>
                    <a:pt x="490" y="557"/>
                  </a:lnTo>
                  <a:lnTo>
                    <a:pt x="494" y="539"/>
                  </a:lnTo>
                  <a:lnTo>
                    <a:pt x="497" y="521"/>
                  </a:lnTo>
                  <a:lnTo>
                    <a:pt x="499" y="503"/>
                  </a:lnTo>
                  <a:lnTo>
                    <a:pt x="501" y="490"/>
                  </a:lnTo>
                  <a:lnTo>
                    <a:pt x="502" y="470"/>
                  </a:lnTo>
                  <a:lnTo>
                    <a:pt x="504" y="461"/>
                  </a:lnTo>
                  <a:lnTo>
                    <a:pt x="504" y="452"/>
                  </a:lnTo>
                  <a:lnTo>
                    <a:pt x="504" y="445"/>
                  </a:lnTo>
                  <a:lnTo>
                    <a:pt x="502" y="442"/>
                  </a:lnTo>
                  <a:lnTo>
                    <a:pt x="499" y="438"/>
                  </a:lnTo>
                  <a:lnTo>
                    <a:pt x="495" y="433"/>
                  </a:lnTo>
                  <a:lnTo>
                    <a:pt x="491" y="431"/>
                  </a:lnTo>
                  <a:lnTo>
                    <a:pt x="487" y="429"/>
                  </a:lnTo>
                  <a:lnTo>
                    <a:pt x="480" y="427"/>
                  </a:lnTo>
                  <a:lnTo>
                    <a:pt x="478" y="425"/>
                  </a:lnTo>
                  <a:lnTo>
                    <a:pt x="467" y="423"/>
                  </a:lnTo>
                  <a:lnTo>
                    <a:pt x="456" y="423"/>
                  </a:lnTo>
                  <a:lnTo>
                    <a:pt x="443" y="428"/>
                  </a:lnTo>
                  <a:lnTo>
                    <a:pt x="434" y="432"/>
                  </a:lnTo>
                  <a:lnTo>
                    <a:pt x="419" y="440"/>
                  </a:lnTo>
                  <a:lnTo>
                    <a:pt x="402" y="450"/>
                  </a:lnTo>
                  <a:lnTo>
                    <a:pt x="395" y="455"/>
                  </a:lnTo>
                  <a:lnTo>
                    <a:pt x="387" y="461"/>
                  </a:lnTo>
                  <a:lnTo>
                    <a:pt x="380" y="467"/>
                  </a:lnTo>
                  <a:lnTo>
                    <a:pt x="373" y="475"/>
                  </a:lnTo>
                  <a:lnTo>
                    <a:pt x="367" y="481"/>
                  </a:lnTo>
                  <a:lnTo>
                    <a:pt x="361" y="490"/>
                  </a:lnTo>
                  <a:lnTo>
                    <a:pt x="355" y="499"/>
                  </a:lnTo>
                  <a:lnTo>
                    <a:pt x="350" y="510"/>
                  </a:lnTo>
                  <a:lnTo>
                    <a:pt x="347" y="518"/>
                  </a:lnTo>
                  <a:lnTo>
                    <a:pt x="346" y="527"/>
                  </a:lnTo>
                  <a:lnTo>
                    <a:pt x="347" y="538"/>
                  </a:lnTo>
                  <a:lnTo>
                    <a:pt x="349" y="549"/>
                  </a:lnTo>
                  <a:lnTo>
                    <a:pt x="350" y="560"/>
                  </a:lnTo>
                  <a:lnTo>
                    <a:pt x="350" y="569"/>
                  </a:lnTo>
                  <a:lnTo>
                    <a:pt x="350" y="579"/>
                  </a:lnTo>
                  <a:lnTo>
                    <a:pt x="347" y="587"/>
                  </a:lnTo>
                  <a:lnTo>
                    <a:pt x="346" y="590"/>
                  </a:lnTo>
                  <a:lnTo>
                    <a:pt x="344" y="592"/>
                  </a:lnTo>
                  <a:lnTo>
                    <a:pt x="341" y="595"/>
                  </a:lnTo>
                  <a:lnTo>
                    <a:pt x="338" y="596"/>
                  </a:lnTo>
                  <a:lnTo>
                    <a:pt x="316" y="600"/>
                  </a:lnTo>
                  <a:lnTo>
                    <a:pt x="293" y="605"/>
                  </a:lnTo>
                  <a:lnTo>
                    <a:pt x="282" y="607"/>
                  </a:lnTo>
                  <a:lnTo>
                    <a:pt x="269" y="611"/>
                  </a:lnTo>
                  <a:lnTo>
                    <a:pt x="260" y="616"/>
                  </a:lnTo>
                  <a:lnTo>
                    <a:pt x="250" y="622"/>
                  </a:lnTo>
                  <a:lnTo>
                    <a:pt x="228" y="639"/>
                  </a:lnTo>
                  <a:lnTo>
                    <a:pt x="205" y="657"/>
                  </a:lnTo>
                  <a:lnTo>
                    <a:pt x="192" y="665"/>
                  </a:lnTo>
                  <a:lnTo>
                    <a:pt x="183" y="673"/>
                  </a:lnTo>
                  <a:lnTo>
                    <a:pt x="174" y="677"/>
                  </a:lnTo>
                  <a:lnTo>
                    <a:pt x="166" y="680"/>
                  </a:lnTo>
                  <a:lnTo>
                    <a:pt x="155" y="682"/>
                  </a:lnTo>
                  <a:lnTo>
                    <a:pt x="141" y="684"/>
                  </a:lnTo>
                  <a:lnTo>
                    <a:pt x="124" y="685"/>
                  </a:lnTo>
                  <a:lnTo>
                    <a:pt x="107" y="686"/>
                  </a:lnTo>
                  <a:lnTo>
                    <a:pt x="88" y="686"/>
                  </a:lnTo>
                  <a:lnTo>
                    <a:pt x="72" y="685"/>
                  </a:lnTo>
                  <a:lnTo>
                    <a:pt x="57" y="684"/>
                  </a:lnTo>
                  <a:lnTo>
                    <a:pt x="46" y="682"/>
                  </a:lnTo>
                  <a:lnTo>
                    <a:pt x="38" y="677"/>
                  </a:lnTo>
                  <a:lnTo>
                    <a:pt x="28" y="671"/>
                  </a:lnTo>
                  <a:lnTo>
                    <a:pt x="19" y="664"/>
                  </a:lnTo>
                  <a:lnTo>
                    <a:pt x="13" y="657"/>
                  </a:lnTo>
                  <a:lnTo>
                    <a:pt x="9" y="649"/>
                  </a:lnTo>
                  <a:lnTo>
                    <a:pt x="5" y="635"/>
                  </a:lnTo>
                  <a:lnTo>
                    <a:pt x="2" y="628"/>
                  </a:lnTo>
                  <a:lnTo>
                    <a:pt x="1" y="621"/>
                  </a:lnTo>
                  <a:lnTo>
                    <a:pt x="0" y="616"/>
                  </a:lnTo>
                  <a:lnTo>
                    <a:pt x="1" y="612"/>
                  </a:lnTo>
                  <a:lnTo>
                    <a:pt x="2" y="609"/>
                  </a:lnTo>
                  <a:lnTo>
                    <a:pt x="3" y="607"/>
                  </a:lnTo>
                  <a:lnTo>
                    <a:pt x="6" y="605"/>
                  </a:lnTo>
                  <a:lnTo>
                    <a:pt x="10" y="603"/>
                  </a:lnTo>
                  <a:lnTo>
                    <a:pt x="27" y="600"/>
                  </a:lnTo>
                  <a:lnTo>
                    <a:pt x="43" y="597"/>
                  </a:lnTo>
                  <a:lnTo>
                    <a:pt x="54" y="594"/>
                  </a:lnTo>
                  <a:lnTo>
                    <a:pt x="65" y="590"/>
                  </a:lnTo>
                  <a:lnTo>
                    <a:pt x="76" y="586"/>
                  </a:lnTo>
                  <a:lnTo>
                    <a:pt x="87" y="583"/>
                  </a:lnTo>
                  <a:lnTo>
                    <a:pt x="108" y="575"/>
                  </a:lnTo>
                  <a:lnTo>
                    <a:pt x="128" y="566"/>
                  </a:lnTo>
                  <a:lnTo>
                    <a:pt x="145" y="557"/>
                  </a:lnTo>
                  <a:lnTo>
                    <a:pt x="161" y="550"/>
                  </a:lnTo>
                  <a:lnTo>
                    <a:pt x="171" y="543"/>
                  </a:lnTo>
                  <a:lnTo>
                    <a:pt x="183" y="535"/>
                  </a:lnTo>
                  <a:lnTo>
                    <a:pt x="188" y="531"/>
                  </a:lnTo>
                  <a:lnTo>
                    <a:pt x="192" y="525"/>
                  </a:lnTo>
                  <a:lnTo>
                    <a:pt x="196" y="520"/>
                  </a:lnTo>
                  <a:lnTo>
                    <a:pt x="197" y="513"/>
                  </a:lnTo>
                  <a:lnTo>
                    <a:pt x="197" y="510"/>
                  </a:lnTo>
                  <a:lnTo>
                    <a:pt x="197" y="506"/>
                  </a:lnTo>
                  <a:lnTo>
                    <a:pt x="196" y="501"/>
                  </a:lnTo>
                  <a:lnTo>
                    <a:pt x="194" y="497"/>
                  </a:lnTo>
                  <a:lnTo>
                    <a:pt x="187" y="488"/>
                  </a:lnTo>
                  <a:lnTo>
                    <a:pt x="179" y="479"/>
                  </a:lnTo>
                  <a:lnTo>
                    <a:pt x="172" y="472"/>
                  </a:lnTo>
                  <a:lnTo>
                    <a:pt x="163" y="465"/>
                  </a:lnTo>
                  <a:lnTo>
                    <a:pt x="158" y="464"/>
                  </a:lnTo>
                  <a:lnTo>
                    <a:pt x="153" y="463"/>
                  </a:lnTo>
                  <a:lnTo>
                    <a:pt x="147" y="464"/>
                  </a:lnTo>
                  <a:lnTo>
                    <a:pt x="142" y="466"/>
                  </a:lnTo>
                  <a:lnTo>
                    <a:pt x="131" y="472"/>
                  </a:lnTo>
                  <a:lnTo>
                    <a:pt x="121" y="476"/>
                  </a:lnTo>
                  <a:lnTo>
                    <a:pt x="112" y="479"/>
                  </a:lnTo>
                  <a:lnTo>
                    <a:pt x="103" y="485"/>
                  </a:lnTo>
                  <a:lnTo>
                    <a:pt x="95" y="489"/>
                  </a:lnTo>
                  <a:lnTo>
                    <a:pt x="86" y="491"/>
                  </a:lnTo>
                  <a:lnTo>
                    <a:pt x="72" y="484"/>
                  </a:lnTo>
                  <a:lnTo>
                    <a:pt x="53" y="476"/>
                  </a:lnTo>
                  <a:lnTo>
                    <a:pt x="44" y="470"/>
                  </a:lnTo>
                  <a:lnTo>
                    <a:pt x="35" y="465"/>
                  </a:lnTo>
                  <a:lnTo>
                    <a:pt x="27" y="458"/>
                  </a:lnTo>
                  <a:lnTo>
                    <a:pt x="19" y="451"/>
                  </a:lnTo>
                  <a:lnTo>
                    <a:pt x="16" y="444"/>
                  </a:lnTo>
                  <a:lnTo>
                    <a:pt x="13" y="439"/>
                  </a:lnTo>
                  <a:lnTo>
                    <a:pt x="12" y="436"/>
                  </a:lnTo>
                  <a:lnTo>
                    <a:pt x="11" y="434"/>
                  </a:lnTo>
                  <a:lnTo>
                    <a:pt x="9" y="425"/>
                  </a:lnTo>
                  <a:lnTo>
                    <a:pt x="8" y="417"/>
                  </a:lnTo>
                  <a:lnTo>
                    <a:pt x="7" y="412"/>
                  </a:lnTo>
                  <a:lnTo>
                    <a:pt x="6" y="407"/>
                  </a:lnTo>
                  <a:lnTo>
                    <a:pt x="6" y="403"/>
                  </a:lnTo>
                  <a:lnTo>
                    <a:pt x="7" y="400"/>
                  </a:lnTo>
                  <a:lnTo>
                    <a:pt x="8" y="398"/>
                  </a:lnTo>
                  <a:lnTo>
                    <a:pt x="10" y="395"/>
                  </a:lnTo>
                  <a:lnTo>
                    <a:pt x="12" y="391"/>
                  </a:lnTo>
                  <a:lnTo>
                    <a:pt x="13" y="389"/>
                  </a:lnTo>
                  <a:lnTo>
                    <a:pt x="14" y="388"/>
                  </a:lnTo>
                  <a:lnTo>
                    <a:pt x="18" y="387"/>
                  </a:lnTo>
                  <a:lnTo>
                    <a:pt x="34" y="387"/>
                  </a:lnTo>
                  <a:lnTo>
                    <a:pt x="74" y="388"/>
                  </a:lnTo>
                  <a:lnTo>
                    <a:pt x="80" y="388"/>
                  </a:lnTo>
                  <a:lnTo>
                    <a:pt x="87" y="388"/>
                  </a:lnTo>
                  <a:lnTo>
                    <a:pt x="92" y="386"/>
                  </a:lnTo>
                  <a:lnTo>
                    <a:pt x="97" y="384"/>
                  </a:lnTo>
                  <a:lnTo>
                    <a:pt x="105" y="379"/>
                  </a:lnTo>
                  <a:lnTo>
                    <a:pt x="113" y="376"/>
                  </a:lnTo>
                  <a:lnTo>
                    <a:pt x="128" y="372"/>
                  </a:lnTo>
                  <a:lnTo>
                    <a:pt x="142" y="369"/>
                  </a:lnTo>
                  <a:lnTo>
                    <a:pt x="156" y="366"/>
                  </a:lnTo>
                  <a:lnTo>
                    <a:pt x="172" y="362"/>
                  </a:lnTo>
                  <a:lnTo>
                    <a:pt x="184" y="357"/>
                  </a:lnTo>
                  <a:lnTo>
                    <a:pt x="195" y="352"/>
                  </a:lnTo>
                  <a:lnTo>
                    <a:pt x="206" y="346"/>
                  </a:lnTo>
                  <a:lnTo>
                    <a:pt x="216" y="341"/>
                  </a:lnTo>
                  <a:lnTo>
                    <a:pt x="227" y="333"/>
                  </a:lnTo>
                  <a:lnTo>
                    <a:pt x="236" y="325"/>
                  </a:lnTo>
                  <a:lnTo>
                    <a:pt x="245" y="317"/>
                  </a:lnTo>
                  <a:lnTo>
                    <a:pt x="255" y="307"/>
                  </a:lnTo>
                  <a:lnTo>
                    <a:pt x="260" y="301"/>
                  </a:lnTo>
                  <a:lnTo>
                    <a:pt x="264" y="294"/>
                  </a:lnTo>
                  <a:lnTo>
                    <a:pt x="268" y="286"/>
                  </a:lnTo>
                  <a:lnTo>
                    <a:pt x="273" y="278"/>
                  </a:lnTo>
                  <a:lnTo>
                    <a:pt x="280" y="259"/>
                  </a:lnTo>
                  <a:lnTo>
                    <a:pt x="288" y="239"/>
                  </a:lnTo>
                  <a:lnTo>
                    <a:pt x="293" y="223"/>
                  </a:lnTo>
                  <a:lnTo>
                    <a:pt x="298" y="209"/>
                  </a:lnTo>
                  <a:lnTo>
                    <a:pt x="302" y="194"/>
                  </a:lnTo>
                  <a:lnTo>
                    <a:pt x="307" y="177"/>
                  </a:lnTo>
                  <a:lnTo>
                    <a:pt x="310" y="165"/>
                  </a:lnTo>
                  <a:lnTo>
                    <a:pt x="313" y="154"/>
                  </a:lnTo>
                  <a:lnTo>
                    <a:pt x="316" y="143"/>
                  </a:lnTo>
                  <a:lnTo>
                    <a:pt x="319" y="131"/>
                  </a:lnTo>
                  <a:lnTo>
                    <a:pt x="321" y="121"/>
                  </a:lnTo>
                  <a:lnTo>
                    <a:pt x="323" y="111"/>
                  </a:lnTo>
                  <a:lnTo>
                    <a:pt x="327" y="100"/>
                  </a:lnTo>
                  <a:lnTo>
                    <a:pt x="331" y="90"/>
                  </a:lnTo>
                  <a:lnTo>
                    <a:pt x="334" y="79"/>
                  </a:lnTo>
                  <a:lnTo>
                    <a:pt x="338" y="69"/>
                  </a:lnTo>
                  <a:lnTo>
                    <a:pt x="344" y="45"/>
                  </a:lnTo>
                  <a:lnTo>
                    <a:pt x="352" y="24"/>
                  </a:lnTo>
                  <a:lnTo>
                    <a:pt x="356" y="15"/>
                  </a:lnTo>
                  <a:lnTo>
                    <a:pt x="361" y="9"/>
                  </a:lnTo>
                  <a:lnTo>
                    <a:pt x="363" y="7"/>
                  </a:lnTo>
                  <a:lnTo>
                    <a:pt x="366" y="4"/>
                  </a:lnTo>
                  <a:lnTo>
                    <a:pt x="369" y="2"/>
                  </a:lnTo>
                  <a:lnTo>
                    <a:pt x="373" y="1"/>
                  </a:lnTo>
                  <a:lnTo>
                    <a:pt x="380" y="0"/>
                  </a:lnTo>
                  <a:lnTo>
                    <a:pt x="388" y="0"/>
                  </a:lnTo>
                  <a:lnTo>
                    <a:pt x="396" y="0"/>
                  </a:lnTo>
                  <a:lnTo>
                    <a:pt x="404" y="1"/>
                  </a:lnTo>
                  <a:lnTo>
                    <a:pt x="410" y="3"/>
                  </a:lnTo>
                  <a:lnTo>
                    <a:pt x="415" y="7"/>
                  </a:lnTo>
                  <a:lnTo>
                    <a:pt x="418" y="10"/>
                  </a:lnTo>
                  <a:lnTo>
                    <a:pt x="420" y="13"/>
                  </a:lnTo>
                  <a:lnTo>
                    <a:pt x="431" y="31"/>
                  </a:lnTo>
                  <a:lnTo>
                    <a:pt x="439" y="46"/>
                  </a:lnTo>
                  <a:lnTo>
                    <a:pt x="444" y="58"/>
                  </a:lnTo>
                  <a:lnTo>
                    <a:pt x="447" y="67"/>
                  </a:lnTo>
                  <a:lnTo>
                    <a:pt x="452" y="82"/>
                  </a:lnTo>
                  <a:lnTo>
                    <a:pt x="454" y="93"/>
                  </a:lnTo>
                  <a:lnTo>
                    <a:pt x="455" y="101"/>
                  </a:lnTo>
                  <a:lnTo>
                    <a:pt x="454" y="111"/>
                  </a:lnTo>
                  <a:lnTo>
                    <a:pt x="453" y="122"/>
                  </a:lnTo>
                  <a:lnTo>
                    <a:pt x="450" y="134"/>
                  </a:lnTo>
                  <a:lnTo>
                    <a:pt x="443" y="163"/>
                  </a:lnTo>
                  <a:lnTo>
                    <a:pt x="433" y="196"/>
                  </a:lnTo>
                  <a:lnTo>
                    <a:pt x="433" y="199"/>
                  </a:lnTo>
                  <a:lnTo>
                    <a:pt x="434" y="200"/>
                  </a:lnTo>
                  <a:lnTo>
                    <a:pt x="438" y="201"/>
                  </a:lnTo>
                  <a:lnTo>
                    <a:pt x="442" y="202"/>
                  </a:lnTo>
                  <a:lnTo>
                    <a:pt x="449" y="201"/>
                  </a:lnTo>
                  <a:lnTo>
                    <a:pt x="454" y="200"/>
                  </a:lnTo>
                  <a:lnTo>
                    <a:pt x="462" y="198"/>
                  </a:lnTo>
                  <a:lnTo>
                    <a:pt x="469" y="195"/>
                  </a:lnTo>
                  <a:lnTo>
                    <a:pt x="479" y="190"/>
                  </a:lnTo>
                  <a:lnTo>
                    <a:pt x="487" y="186"/>
                  </a:lnTo>
                  <a:lnTo>
                    <a:pt x="490" y="185"/>
                  </a:lnTo>
                  <a:lnTo>
                    <a:pt x="491" y="184"/>
                  </a:lnTo>
                  <a:lnTo>
                    <a:pt x="490" y="185"/>
                  </a:lnTo>
                  <a:lnTo>
                    <a:pt x="488" y="186"/>
                  </a:lnTo>
                  <a:lnTo>
                    <a:pt x="487" y="185"/>
                  </a:lnTo>
                  <a:lnTo>
                    <a:pt x="496" y="178"/>
                  </a:lnTo>
                  <a:lnTo>
                    <a:pt x="508" y="167"/>
                  </a:lnTo>
                  <a:lnTo>
                    <a:pt x="517" y="159"/>
                  </a:lnTo>
                  <a:lnTo>
                    <a:pt x="534" y="142"/>
                  </a:lnTo>
                  <a:lnTo>
                    <a:pt x="546" y="131"/>
                  </a:lnTo>
                  <a:lnTo>
                    <a:pt x="554" y="128"/>
                  </a:lnTo>
                  <a:lnTo>
                    <a:pt x="571" y="124"/>
                  </a:lnTo>
                  <a:lnTo>
                    <a:pt x="579" y="123"/>
                  </a:lnTo>
                  <a:lnTo>
                    <a:pt x="588" y="122"/>
                  </a:lnTo>
                  <a:lnTo>
                    <a:pt x="595" y="123"/>
                  </a:lnTo>
                  <a:lnTo>
                    <a:pt x="599" y="125"/>
                  </a:lnTo>
                  <a:lnTo>
                    <a:pt x="608" y="133"/>
                  </a:lnTo>
                  <a:lnTo>
                    <a:pt x="615" y="140"/>
                  </a:lnTo>
                  <a:lnTo>
                    <a:pt x="619" y="146"/>
                  </a:lnTo>
                  <a:lnTo>
                    <a:pt x="622" y="152"/>
                  </a:lnTo>
                  <a:lnTo>
                    <a:pt x="623" y="158"/>
                  </a:lnTo>
                  <a:lnTo>
                    <a:pt x="622" y="165"/>
                  </a:lnTo>
                  <a:lnTo>
                    <a:pt x="620" y="173"/>
                  </a:lnTo>
                  <a:lnTo>
                    <a:pt x="615" y="183"/>
                  </a:lnTo>
                  <a:lnTo>
                    <a:pt x="606" y="194"/>
                  </a:lnTo>
                  <a:lnTo>
                    <a:pt x="598" y="202"/>
                  </a:lnTo>
                  <a:lnTo>
                    <a:pt x="590" y="210"/>
                  </a:lnTo>
                  <a:lnTo>
                    <a:pt x="583" y="214"/>
                  </a:lnTo>
                  <a:lnTo>
                    <a:pt x="568" y="222"/>
                  </a:lnTo>
                  <a:lnTo>
                    <a:pt x="555" y="228"/>
                  </a:lnTo>
                  <a:lnTo>
                    <a:pt x="521" y="243"/>
                  </a:lnTo>
                  <a:lnTo>
                    <a:pt x="491" y="256"/>
                  </a:lnTo>
                  <a:lnTo>
                    <a:pt x="467" y="268"/>
                  </a:lnTo>
                  <a:lnTo>
                    <a:pt x="446" y="277"/>
                  </a:lnTo>
                  <a:lnTo>
                    <a:pt x="428" y="286"/>
                  </a:lnTo>
                  <a:lnTo>
                    <a:pt x="411" y="294"/>
                  </a:lnTo>
                  <a:lnTo>
                    <a:pt x="397" y="301"/>
                  </a:lnTo>
                  <a:lnTo>
                    <a:pt x="383" y="310"/>
                  </a:lnTo>
                  <a:lnTo>
                    <a:pt x="372" y="318"/>
                  </a:lnTo>
                  <a:lnTo>
                    <a:pt x="362" y="325"/>
                  </a:lnTo>
                  <a:lnTo>
                    <a:pt x="352" y="335"/>
                  </a:lnTo>
                  <a:lnTo>
                    <a:pt x="343" y="345"/>
                  </a:lnTo>
                  <a:lnTo>
                    <a:pt x="322" y="369"/>
                  </a:lnTo>
                  <a:lnTo>
                    <a:pt x="297" y="399"/>
                  </a:lnTo>
                  <a:lnTo>
                    <a:pt x="284" y="412"/>
                  </a:lnTo>
                  <a:lnTo>
                    <a:pt x="272" y="422"/>
                  </a:lnTo>
                  <a:lnTo>
                    <a:pt x="262" y="431"/>
                  </a:lnTo>
                  <a:lnTo>
                    <a:pt x="256" y="439"/>
                  </a:lnTo>
                  <a:lnTo>
                    <a:pt x="254" y="444"/>
                  </a:lnTo>
                  <a:lnTo>
                    <a:pt x="255" y="450"/>
                  </a:lnTo>
                  <a:lnTo>
                    <a:pt x="256" y="455"/>
                  </a:lnTo>
                  <a:lnTo>
                    <a:pt x="260" y="461"/>
                  </a:lnTo>
                  <a:lnTo>
                    <a:pt x="264" y="466"/>
                  </a:lnTo>
                  <a:lnTo>
                    <a:pt x="268" y="470"/>
                  </a:lnTo>
                  <a:lnTo>
                    <a:pt x="275" y="473"/>
                  </a:lnTo>
                  <a:lnTo>
                    <a:pt x="280" y="475"/>
                  </a:lnTo>
                  <a:lnTo>
                    <a:pt x="285" y="475"/>
                  </a:lnTo>
                  <a:lnTo>
                    <a:pt x="289" y="474"/>
                  </a:lnTo>
                  <a:lnTo>
                    <a:pt x="294" y="473"/>
                  </a:lnTo>
                  <a:lnTo>
                    <a:pt x="299" y="470"/>
                  </a:lnTo>
                  <a:lnTo>
                    <a:pt x="311" y="464"/>
                  </a:lnTo>
                  <a:lnTo>
                    <a:pt x="324" y="456"/>
                  </a:lnTo>
                  <a:lnTo>
                    <a:pt x="351" y="438"/>
                  </a:lnTo>
                  <a:lnTo>
                    <a:pt x="374" y="420"/>
                  </a:lnTo>
                  <a:lnTo>
                    <a:pt x="388" y="412"/>
                  </a:lnTo>
                  <a:lnTo>
                    <a:pt x="408" y="402"/>
                  </a:lnTo>
                  <a:lnTo>
                    <a:pt x="431" y="390"/>
                  </a:lnTo>
                  <a:lnTo>
                    <a:pt x="455" y="378"/>
                  </a:lnTo>
                  <a:lnTo>
                    <a:pt x="465" y="374"/>
                  </a:lnTo>
                  <a:lnTo>
                    <a:pt x="475" y="369"/>
                  </a:lnTo>
                  <a:lnTo>
                    <a:pt x="484" y="365"/>
                  </a:lnTo>
                  <a:lnTo>
                    <a:pt x="493" y="359"/>
                  </a:lnTo>
                  <a:lnTo>
                    <a:pt x="505" y="351"/>
                  </a:lnTo>
                  <a:lnTo>
                    <a:pt x="515" y="341"/>
                  </a:lnTo>
                  <a:lnTo>
                    <a:pt x="526" y="331"/>
                  </a:lnTo>
                  <a:lnTo>
                    <a:pt x="537" y="322"/>
                  </a:lnTo>
                  <a:lnTo>
                    <a:pt x="541" y="319"/>
                  </a:lnTo>
                  <a:lnTo>
                    <a:pt x="545" y="316"/>
                  </a:lnTo>
                  <a:lnTo>
                    <a:pt x="551" y="314"/>
                  </a:lnTo>
                  <a:lnTo>
                    <a:pt x="556" y="313"/>
                  </a:lnTo>
                  <a:lnTo>
                    <a:pt x="563" y="313"/>
                  </a:lnTo>
                  <a:lnTo>
                    <a:pt x="573" y="313"/>
                  </a:lnTo>
                  <a:lnTo>
                    <a:pt x="585" y="314"/>
                  </a:lnTo>
                  <a:lnTo>
                    <a:pt x="597" y="317"/>
                  </a:lnTo>
                  <a:lnTo>
                    <a:pt x="608" y="319"/>
                  </a:lnTo>
                  <a:lnTo>
                    <a:pt x="619" y="322"/>
                  </a:lnTo>
                  <a:lnTo>
                    <a:pt x="623" y="324"/>
                  </a:lnTo>
                  <a:lnTo>
                    <a:pt x="627" y="328"/>
                  </a:lnTo>
                  <a:lnTo>
                    <a:pt x="629" y="330"/>
                  </a:lnTo>
                  <a:lnTo>
                    <a:pt x="631" y="333"/>
                  </a:lnTo>
                  <a:lnTo>
                    <a:pt x="632" y="342"/>
                  </a:lnTo>
                  <a:lnTo>
                    <a:pt x="633" y="354"/>
                  </a:lnTo>
                  <a:lnTo>
                    <a:pt x="633" y="369"/>
                  </a:lnTo>
                  <a:lnTo>
                    <a:pt x="631" y="388"/>
                  </a:lnTo>
                  <a:lnTo>
                    <a:pt x="629" y="407"/>
                  </a:lnTo>
                  <a:lnTo>
                    <a:pt x="624" y="434"/>
                  </a:lnTo>
                  <a:lnTo>
                    <a:pt x="622" y="450"/>
                  </a:lnTo>
                  <a:lnTo>
                    <a:pt x="618" y="466"/>
                  </a:lnTo>
                  <a:lnTo>
                    <a:pt x="612" y="480"/>
                  </a:lnTo>
                  <a:lnTo>
                    <a:pt x="607" y="495"/>
                  </a:lnTo>
                  <a:lnTo>
                    <a:pt x="597" y="513"/>
                  </a:lnTo>
                  <a:lnTo>
                    <a:pt x="587" y="532"/>
                  </a:lnTo>
                  <a:lnTo>
                    <a:pt x="577" y="552"/>
                  </a:lnTo>
                  <a:lnTo>
                    <a:pt x="568" y="573"/>
                  </a:lnTo>
                  <a:lnTo>
                    <a:pt x="560" y="597"/>
                  </a:lnTo>
                  <a:lnTo>
                    <a:pt x="553" y="621"/>
                  </a:lnTo>
                  <a:lnTo>
                    <a:pt x="546" y="645"/>
                  </a:lnTo>
                  <a:lnTo>
                    <a:pt x="541" y="668"/>
                  </a:lnTo>
                  <a:lnTo>
                    <a:pt x="531" y="717"/>
                  </a:lnTo>
                  <a:lnTo>
                    <a:pt x="523" y="763"/>
                  </a:lnTo>
                  <a:lnTo>
                    <a:pt x="517" y="808"/>
                  </a:lnTo>
                  <a:lnTo>
                    <a:pt x="511" y="852"/>
                  </a:lnTo>
                  <a:lnTo>
                    <a:pt x="505" y="891"/>
                  </a:lnTo>
                  <a:lnTo>
                    <a:pt x="496" y="929"/>
                  </a:lnTo>
                  <a:lnTo>
                    <a:pt x="494" y="934"/>
                  </a:lnTo>
                  <a:lnTo>
                    <a:pt x="488" y="941"/>
                  </a:lnTo>
                  <a:lnTo>
                    <a:pt x="485" y="943"/>
                  </a:lnTo>
                  <a:lnTo>
                    <a:pt x="483" y="945"/>
                  </a:lnTo>
                  <a:lnTo>
                    <a:pt x="479" y="946"/>
                  </a:lnTo>
                  <a:lnTo>
                    <a:pt x="476" y="948"/>
                  </a:lnTo>
                  <a:lnTo>
                    <a:pt x="465" y="946"/>
                  </a:lnTo>
                  <a:lnTo>
                    <a:pt x="454" y="944"/>
                  </a:lnTo>
                  <a:lnTo>
                    <a:pt x="444" y="941"/>
                  </a:lnTo>
                  <a:lnTo>
                    <a:pt x="434" y="935"/>
                  </a:lnTo>
                  <a:lnTo>
                    <a:pt x="426" y="930"/>
                  </a:lnTo>
                  <a:lnTo>
                    <a:pt x="418" y="922"/>
                  </a:lnTo>
                  <a:lnTo>
                    <a:pt x="410" y="913"/>
                  </a:lnTo>
                  <a:lnTo>
                    <a:pt x="402" y="905"/>
                  </a:lnTo>
                  <a:lnTo>
                    <a:pt x="396" y="896"/>
                  </a:lnTo>
                  <a:lnTo>
                    <a:pt x="388" y="885"/>
                  </a:lnTo>
                  <a:lnTo>
                    <a:pt x="379" y="873"/>
                  </a:lnTo>
                  <a:lnTo>
                    <a:pt x="369" y="860"/>
                  </a:lnTo>
                  <a:lnTo>
                    <a:pt x="364" y="854"/>
                  </a:lnTo>
                  <a:lnTo>
                    <a:pt x="360" y="849"/>
                  </a:lnTo>
                  <a:lnTo>
                    <a:pt x="354" y="844"/>
                  </a:lnTo>
                  <a:lnTo>
                    <a:pt x="347" y="841"/>
                  </a:lnTo>
                  <a:lnTo>
                    <a:pt x="341" y="838"/>
                  </a:lnTo>
                  <a:lnTo>
                    <a:pt x="334" y="833"/>
                  </a:lnTo>
                  <a:lnTo>
                    <a:pt x="328" y="829"/>
                  </a:lnTo>
                  <a:lnTo>
                    <a:pt x="323" y="823"/>
                  </a:lnTo>
                  <a:lnTo>
                    <a:pt x="320" y="822"/>
                  </a:lnTo>
                  <a:lnTo>
                    <a:pt x="317" y="821"/>
                  </a:lnTo>
                  <a:lnTo>
                    <a:pt x="312" y="821"/>
                  </a:lnTo>
                  <a:lnTo>
                    <a:pt x="307" y="822"/>
                  </a:lnTo>
                  <a:lnTo>
                    <a:pt x="297" y="826"/>
                  </a:lnTo>
                  <a:lnTo>
                    <a:pt x="289" y="831"/>
                  </a:lnTo>
                  <a:lnTo>
                    <a:pt x="282" y="838"/>
                  </a:lnTo>
                  <a:lnTo>
                    <a:pt x="277" y="842"/>
                  </a:lnTo>
                  <a:lnTo>
                    <a:pt x="275" y="846"/>
                  </a:lnTo>
                  <a:lnTo>
                    <a:pt x="274" y="851"/>
                  </a:lnTo>
                  <a:lnTo>
                    <a:pt x="273" y="860"/>
                  </a:lnTo>
                  <a:lnTo>
                    <a:pt x="269" y="875"/>
                  </a:lnTo>
                  <a:lnTo>
                    <a:pt x="264" y="897"/>
                  </a:lnTo>
                  <a:lnTo>
                    <a:pt x="255" y="929"/>
                  </a:lnTo>
                  <a:lnTo>
                    <a:pt x="250" y="939"/>
                  </a:lnTo>
                  <a:lnTo>
                    <a:pt x="242" y="946"/>
                  </a:lnTo>
                  <a:lnTo>
                    <a:pt x="238" y="955"/>
                  </a:lnTo>
                  <a:lnTo>
                    <a:pt x="234" y="960"/>
                  </a:lnTo>
                  <a:lnTo>
                    <a:pt x="231" y="963"/>
                  </a:lnTo>
                  <a:lnTo>
                    <a:pt x="227" y="964"/>
                  </a:lnTo>
                  <a:lnTo>
                    <a:pt x="218" y="965"/>
                  </a:lnTo>
                  <a:lnTo>
                    <a:pt x="210" y="966"/>
                  </a:lnTo>
                  <a:lnTo>
                    <a:pt x="202" y="966"/>
                  </a:lnTo>
                  <a:lnTo>
                    <a:pt x="196" y="965"/>
                  </a:lnTo>
                  <a:lnTo>
                    <a:pt x="190" y="964"/>
                  </a:lnTo>
                  <a:lnTo>
                    <a:pt x="186" y="963"/>
                  </a:lnTo>
                  <a:lnTo>
                    <a:pt x="184" y="963"/>
                  </a:lnTo>
                  <a:lnTo>
                    <a:pt x="182" y="962"/>
                  </a:lnTo>
                  <a:lnTo>
                    <a:pt x="180" y="961"/>
                  </a:lnTo>
                  <a:lnTo>
                    <a:pt x="179" y="959"/>
                  </a:lnTo>
                  <a:lnTo>
                    <a:pt x="179" y="951"/>
                  </a:lnTo>
                  <a:lnTo>
                    <a:pt x="179" y="942"/>
                  </a:lnTo>
                  <a:lnTo>
                    <a:pt x="182" y="931"/>
                  </a:lnTo>
                  <a:lnTo>
                    <a:pt x="183" y="921"/>
                  </a:lnTo>
                  <a:lnTo>
                    <a:pt x="185" y="910"/>
                  </a:lnTo>
                  <a:lnTo>
                    <a:pt x="185" y="900"/>
                  </a:lnTo>
                  <a:lnTo>
                    <a:pt x="184" y="895"/>
                  </a:lnTo>
                  <a:lnTo>
                    <a:pt x="183" y="890"/>
                  </a:lnTo>
                  <a:lnTo>
                    <a:pt x="180" y="887"/>
                  </a:lnTo>
                  <a:lnTo>
                    <a:pt x="178" y="883"/>
                  </a:lnTo>
                  <a:lnTo>
                    <a:pt x="171" y="877"/>
                  </a:lnTo>
                  <a:lnTo>
                    <a:pt x="163" y="874"/>
                  </a:lnTo>
                  <a:lnTo>
                    <a:pt x="155" y="872"/>
                  </a:lnTo>
                  <a:lnTo>
                    <a:pt x="149" y="871"/>
                  </a:lnTo>
                  <a:lnTo>
                    <a:pt x="135" y="871"/>
                  </a:lnTo>
                  <a:lnTo>
                    <a:pt x="129" y="868"/>
                  </a:lnTo>
                  <a:lnTo>
                    <a:pt x="127" y="865"/>
                  </a:lnTo>
                  <a:lnTo>
                    <a:pt x="124" y="862"/>
                  </a:lnTo>
                  <a:lnTo>
                    <a:pt x="122" y="856"/>
                  </a:lnTo>
                  <a:lnTo>
                    <a:pt x="121" y="852"/>
                  </a:lnTo>
                  <a:lnTo>
                    <a:pt x="121" y="845"/>
                  </a:lnTo>
                  <a:lnTo>
                    <a:pt x="122" y="840"/>
                  </a:lnTo>
                  <a:lnTo>
                    <a:pt x="125" y="833"/>
                  </a:lnTo>
                  <a:lnTo>
                    <a:pt x="130" y="827"/>
                  </a:lnTo>
                  <a:lnTo>
                    <a:pt x="134" y="823"/>
                  </a:lnTo>
                  <a:lnTo>
                    <a:pt x="139" y="821"/>
                  </a:lnTo>
                  <a:lnTo>
                    <a:pt x="142" y="820"/>
                  </a:lnTo>
                  <a:lnTo>
                    <a:pt x="145" y="821"/>
                  </a:lnTo>
                  <a:lnTo>
                    <a:pt x="149" y="821"/>
                  </a:lnTo>
                  <a:lnTo>
                    <a:pt x="152" y="821"/>
                  </a:lnTo>
                  <a:lnTo>
                    <a:pt x="155" y="821"/>
                  </a:lnTo>
                  <a:lnTo>
                    <a:pt x="157" y="819"/>
                  </a:lnTo>
                  <a:lnTo>
                    <a:pt x="162" y="816"/>
                  </a:lnTo>
                  <a:lnTo>
                    <a:pt x="165" y="811"/>
                  </a:lnTo>
                  <a:lnTo>
                    <a:pt x="168" y="807"/>
                  </a:lnTo>
                  <a:lnTo>
                    <a:pt x="169" y="802"/>
                  </a:lnTo>
                  <a:lnTo>
                    <a:pt x="169" y="799"/>
                  </a:lnTo>
                  <a:lnTo>
                    <a:pt x="169" y="795"/>
                  </a:lnTo>
                  <a:lnTo>
                    <a:pt x="167" y="793"/>
                  </a:lnTo>
                  <a:lnTo>
                    <a:pt x="165" y="790"/>
                  </a:lnTo>
                  <a:lnTo>
                    <a:pt x="158" y="787"/>
                  </a:lnTo>
                  <a:lnTo>
                    <a:pt x="152" y="783"/>
                  </a:lnTo>
                  <a:lnTo>
                    <a:pt x="147" y="776"/>
                  </a:lnTo>
                  <a:lnTo>
                    <a:pt x="145" y="768"/>
                  </a:lnTo>
                  <a:lnTo>
                    <a:pt x="143" y="762"/>
                  </a:lnTo>
                  <a:lnTo>
                    <a:pt x="142" y="754"/>
                  </a:lnTo>
                  <a:lnTo>
                    <a:pt x="142" y="749"/>
                  </a:lnTo>
                  <a:lnTo>
                    <a:pt x="144" y="742"/>
                  </a:lnTo>
                  <a:lnTo>
                    <a:pt x="146" y="738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62" y="727"/>
                  </a:lnTo>
                  <a:lnTo>
                    <a:pt x="171" y="723"/>
                  </a:lnTo>
                  <a:lnTo>
                    <a:pt x="179" y="720"/>
                  </a:lnTo>
                  <a:lnTo>
                    <a:pt x="200" y="713"/>
                  </a:lnTo>
                  <a:lnTo>
                    <a:pt x="218" y="708"/>
                  </a:lnTo>
                  <a:lnTo>
                    <a:pt x="254" y="699"/>
                  </a:lnTo>
                  <a:lnTo>
                    <a:pt x="285" y="694"/>
                  </a:lnTo>
                  <a:lnTo>
                    <a:pt x="307" y="690"/>
                  </a:lnTo>
                  <a:lnTo>
                    <a:pt x="317" y="690"/>
                  </a:lnTo>
                  <a:lnTo>
                    <a:pt x="320" y="693"/>
                  </a:lnTo>
                  <a:lnTo>
                    <a:pt x="323" y="695"/>
                  </a:lnTo>
                  <a:lnTo>
                    <a:pt x="327" y="698"/>
                  </a:lnTo>
                  <a:lnTo>
                    <a:pt x="329" y="701"/>
                  </a:lnTo>
                  <a:lnTo>
                    <a:pt x="330" y="706"/>
                  </a:lnTo>
                  <a:lnTo>
                    <a:pt x="330" y="710"/>
                  </a:lnTo>
                  <a:lnTo>
                    <a:pt x="329" y="714"/>
                  </a:lnTo>
                  <a:lnTo>
                    <a:pt x="324" y="719"/>
                  </a:lnTo>
                  <a:lnTo>
                    <a:pt x="319" y="724"/>
                  </a:lnTo>
                  <a:lnTo>
                    <a:pt x="313" y="730"/>
                  </a:lnTo>
                  <a:lnTo>
                    <a:pt x="311" y="733"/>
                  </a:lnTo>
                  <a:lnTo>
                    <a:pt x="309" y="738"/>
                  </a:lnTo>
                  <a:lnTo>
                    <a:pt x="308" y="742"/>
                  </a:lnTo>
                  <a:lnTo>
                    <a:pt x="308" y="747"/>
                  </a:lnTo>
                  <a:lnTo>
                    <a:pt x="309" y="752"/>
                  </a:lnTo>
                  <a:lnTo>
                    <a:pt x="310" y="757"/>
                  </a:lnTo>
                  <a:lnTo>
                    <a:pt x="312" y="762"/>
                  </a:lnTo>
                  <a:lnTo>
                    <a:pt x="315" y="766"/>
                  </a:lnTo>
                  <a:lnTo>
                    <a:pt x="321" y="775"/>
                  </a:lnTo>
                  <a:lnTo>
                    <a:pt x="329" y="782"/>
                  </a:lnTo>
                  <a:lnTo>
                    <a:pt x="346" y="794"/>
                  </a:lnTo>
                  <a:lnTo>
                    <a:pt x="362" y="805"/>
                  </a:lnTo>
                  <a:lnTo>
                    <a:pt x="366" y="808"/>
                  </a:lnTo>
                  <a:lnTo>
                    <a:pt x="372" y="809"/>
                  </a:lnTo>
                  <a:lnTo>
                    <a:pt x="376" y="811"/>
                  </a:lnTo>
                  <a:lnTo>
                    <a:pt x="380" y="811"/>
                  </a:lnTo>
                  <a:lnTo>
                    <a:pt x="390" y="810"/>
                  </a:lnTo>
                  <a:lnTo>
                    <a:pt x="399" y="808"/>
                  </a:lnTo>
                  <a:lnTo>
                    <a:pt x="408" y="804"/>
                  </a:lnTo>
                  <a:lnTo>
                    <a:pt x="417" y="798"/>
                  </a:lnTo>
                  <a:lnTo>
                    <a:pt x="426" y="791"/>
                  </a:lnTo>
                  <a:lnTo>
                    <a:pt x="433" y="785"/>
                  </a:lnTo>
                  <a:lnTo>
                    <a:pt x="439" y="778"/>
                  </a:lnTo>
                  <a:lnTo>
                    <a:pt x="446" y="765"/>
                  </a:lnTo>
                  <a:lnTo>
                    <a:pt x="454" y="753"/>
                  </a:lnTo>
                  <a:lnTo>
                    <a:pt x="457" y="744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16">
              <a:extLst>
                <a:ext uri="{FF2B5EF4-FFF2-40B4-BE49-F238E27FC236}">
                  <a16:creationId xmlns:a16="http://schemas.microsoft.com/office/drawing/2014/main" id="{5C492BC4-C09B-4A68-9018-8C78EDF46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1" y="5106988"/>
              <a:ext cx="77788" cy="169863"/>
            </a:xfrm>
            <a:custGeom>
              <a:avLst/>
              <a:gdLst>
                <a:gd name="T0" fmla="*/ 4 w 148"/>
                <a:gd name="T1" fmla="*/ 253 h 321"/>
                <a:gd name="T2" fmla="*/ 1 w 148"/>
                <a:gd name="T3" fmla="*/ 233 h 321"/>
                <a:gd name="T4" fmla="*/ 0 w 148"/>
                <a:gd name="T5" fmla="*/ 215 h 321"/>
                <a:gd name="T6" fmla="*/ 1 w 148"/>
                <a:gd name="T7" fmla="*/ 198 h 321"/>
                <a:gd name="T8" fmla="*/ 2 w 148"/>
                <a:gd name="T9" fmla="*/ 180 h 321"/>
                <a:gd name="T10" fmla="*/ 7 w 148"/>
                <a:gd name="T11" fmla="*/ 148 h 321"/>
                <a:gd name="T12" fmla="*/ 12 w 148"/>
                <a:gd name="T13" fmla="*/ 119 h 321"/>
                <a:gd name="T14" fmla="*/ 15 w 148"/>
                <a:gd name="T15" fmla="*/ 94 h 321"/>
                <a:gd name="T16" fmla="*/ 19 w 148"/>
                <a:gd name="T17" fmla="*/ 69 h 321"/>
                <a:gd name="T18" fmla="*/ 21 w 148"/>
                <a:gd name="T19" fmla="*/ 44 h 321"/>
                <a:gd name="T20" fmla="*/ 24 w 148"/>
                <a:gd name="T21" fmla="*/ 19 h 321"/>
                <a:gd name="T22" fmla="*/ 26 w 148"/>
                <a:gd name="T23" fmla="*/ 12 h 321"/>
                <a:gd name="T24" fmla="*/ 30 w 148"/>
                <a:gd name="T25" fmla="*/ 6 h 321"/>
                <a:gd name="T26" fmla="*/ 31 w 148"/>
                <a:gd name="T27" fmla="*/ 1 h 321"/>
                <a:gd name="T28" fmla="*/ 33 w 148"/>
                <a:gd name="T29" fmla="*/ 0 h 321"/>
                <a:gd name="T30" fmla="*/ 36 w 148"/>
                <a:gd name="T31" fmla="*/ 0 h 321"/>
                <a:gd name="T32" fmla="*/ 42 w 148"/>
                <a:gd name="T33" fmla="*/ 1 h 321"/>
                <a:gd name="T34" fmla="*/ 48 w 148"/>
                <a:gd name="T35" fmla="*/ 3 h 321"/>
                <a:gd name="T36" fmla="*/ 54 w 148"/>
                <a:gd name="T37" fmla="*/ 8 h 321"/>
                <a:gd name="T38" fmla="*/ 57 w 148"/>
                <a:gd name="T39" fmla="*/ 11 h 321"/>
                <a:gd name="T40" fmla="*/ 59 w 148"/>
                <a:gd name="T41" fmla="*/ 14 h 321"/>
                <a:gd name="T42" fmla="*/ 63 w 148"/>
                <a:gd name="T43" fmla="*/ 20 h 321"/>
                <a:gd name="T44" fmla="*/ 65 w 148"/>
                <a:gd name="T45" fmla="*/ 27 h 321"/>
                <a:gd name="T46" fmla="*/ 68 w 148"/>
                <a:gd name="T47" fmla="*/ 37 h 321"/>
                <a:gd name="T48" fmla="*/ 71 w 148"/>
                <a:gd name="T49" fmla="*/ 46 h 321"/>
                <a:gd name="T50" fmla="*/ 75 w 148"/>
                <a:gd name="T51" fmla="*/ 53 h 321"/>
                <a:gd name="T52" fmla="*/ 78 w 148"/>
                <a:gd name="T53" fmla="*/ 57 h 321"/>
                <a:gd name="T54" fmla="*/ 86 w 148"/>
                <a:gd name="T55" fmla="*/ 65 h 321"/>
                <a:gd name="T56" fmla="*/ 93 w 148"/>
                <a:gd name="T57" fmla="*/ 72 h 321"/>
                <a:gd name="T58" fmla="*/ 102 w 148"/>
                <a:gd name="T59" fmla="*/ 83 h 321"/>
                <a:gd name="T60" fmla="*/ 110 w 148"/>
                <a:gd name="T61" fmla="*/ 94 h 321"/>
                <a:gd name="T62" fmla="*/ 118 w 148"/>
                <a:gd name="T63" fmla="*/ 105 h 321"/>
                <a:gd name="T64" fmla="*/ 125 w 148"/>
                <a:gd name="T65" fmla="*/ 116 h 321"/>
                <a:gd name="T66" fmla="*/ 130 w 148"/>
                <a:gd name="T67" fmla="*/ 125 h 321"/>
                <a:gd name="T68" fmla="*/ 135 w 148"/>
                <a:gd name="T69" fmla="*/ 139 h 321"/>
                <a:gd name="T70" fmla="*/ 141 w 148"/>
                <a:gd name="T71" fmla="*/ 156 h 321"/>
                <a:gd name="T72" fmla="*/ 144 w 148"/>
                <a:gd name="T73" fmla="*/ 173 h 321"/>
                <a:gd name="T74" fmla="*/ 147 w 148"/>
                <a:gd name="T75" fmla="*/ 199 h 321"/>
                <a:gd name="T76" fmla="*/ 148 w 148"/>
                <a:gd name="T77" fmla="*/ 221 h 321"/>
                <a:gd name="T78" fmla="*/ 148 w 148"/>
                <a:gd name="T79" fmla="*/ 238 h 321"/>
                <a:gd name="T80" fmla="*/ 147 w 148"/>
                <a:gd name="T81" fmla="*/ 249 h 321"/>
                <a:gd name="T82" fmla="*/ 142 w 148"/>
                <a:gd name="T83" fmla="*/ 272 h 321"/>
                <a:gd name="T84" fmla="*/ 136 w 148"/>
                <a:gd name="T85" fmla="*/ 290 h 321"/>
                <a:gd name="T86" fmla="*/ 131 w 148"/>
                <a:gd name="T87" fmla="*/ 302 h 321"/>
                <a:gd name="T88" fmla="*/ 129 w 148"/>
                <a:gd name="T89" fmla="*/ 306 h 321"/>
                <a:gd name="T90" fmla="*/ 120 w 148"/>
                <a:gd name="T91" fmla="*/ 314 h 321"/>
                <a:gd name="T92" fmla="*/ 112 w 148"/>
                <a:gd name="T93" fmla="*/ 320 h 321"/>
                <a:gd name="T94" fmla="*/ 104 w 148"/>
                <a:gd name="T95" fmla="*/ 321 h 321"/>
                <a:gd name="T96" fmla="*/ 98 w 148"/>
                <a:gd name="T97" fmla="*/ 321 h 321"/>
                <a:gd name="T98" fmla="*/ 92 w 148"/>
                <a:gd name="T99" fmla="*/ 320 h 321"/>
                <a:gd name="T100" fmla="*/ 87 w 148"/>
                <a:gd name="T101" fmla="*/ 319 h 321"/>
                <a:gd name="T102" fmla="*/ 82 w 148"/>
                <a:gd name="T103" fmla="*/ 316 h 321"/>
                <a:gd name="T104" fmla="*/ 78 w 148"/>
                <a:gd name="T105" fmla="*/ 314 h 321"/>
                <a:gd name="T106" fmla="*/ 69 w 148"/>
                <a:gd name="T107" fmla="*/ 309 h 321"/>
                <a:gd name="T108" fmla="*/ 60 w 148"/>
                <a:gd name="T109" fmla="*/ 302 h 321"/>
                <a:gd name="T110" fmla="*/ 43 w 148"/>
                <a:gd name="T111" fmla="*/ 289 h 321"/>
                <a:gd name="T112" fmla="*/ 25 w 148"/>
                <a:gd name="T113" fmla="*/ 277 h 321"/>
                <a:gd name="T114" fmla="*/ 18 w 148"/>
                <a:gd name="T115" fmla="*/ 270 h 321"/>
                <a:gd name="T116" fmla="*/ 11 w 148"/>
                <a:gd name="T117" fmla="*/ 264 h 321"/>
                <a:gd name="T118" fmla="*/ 7 w 148"/>
                <a:gd name="T119" fmla="*/ 258 h 321"/>
                <a:gd name="T120" fmla="*/ 4 w 148"/>
                <a:gd name="T121" fmla="*/ 25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321">
                  <a:moveTo>
                    <a:pt x="4" y="253"/>
                  </a:moveTo>
                  <a:lnTo>
                    <a:pt x="1" y="233"/>
                  </a:lnTo>
                  <a:lnTo>
                    <a:pt x="0" y="215"/>
                  </a:lnTo>
                  <a:lnTo>
                    <a:pt x="1" y="198"/>
                  </a:lnTo>
                  <a:lnTo>
                    <a:pt x="2" y="180"/>
                  </a:lnTo>
                  <a:lnTo>
                    <a:pt x="7" y="148"/>
                  </a:lnTo>
                  <a:lnTo>
                    <a:pt x="12" y="119"/>
                  </a:lnTo>
                  <a:lnTo>
                    <a:pt x="15" y="94"/>
                  </a:lnTo>
                  <a:lnTo>
                    <a:pt x="19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30" y="6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2" y="1"/>
                  </a:lnTo>
                  <a:lnTo>
                    <a:pt x="48" y="3"/>
                  </a:lnTo>
                  <a:lnTo>
                    <a:pt x="54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3" y="20"/>
                  </a:lnTo>
                  <a:lnTo>
                    <a:pt x="65" y="27"/>
                  </a:lnTo>
                  <a:lnTo>
                    <a:pt x="68" y="37"/>
                  </a:lnTo>
                  <a:lnTo>
                    <a:pt x="71" y="46"/>
                  </a:lnTo>
                  <a:lnTo>
                    <a:pt x="75" y="53"/>
                  </a:lnTo>
                  <a:lnTo>
                    <a:pt x="78" y="57"/>
                  </a:lnTo>
                  <a:lnTo>
                    <a:pt x="86" y="65"/>
                  </a:lnTo>
                  <a:lnTo>
                    <a:pt x="93" y="72"/>
                  </a:lnTo>
                  <a:lnTo>
                    <a:pt x="102" y="83"/>
                  </a:lnTo>
                  <a:lnTo>
                    <a:pt x="110" y="94"/>
                  </a:lnTo>
                  <a:lnTo>
                    <a:pt x="118" y="105"/>
                  </a:lnTo>
                  <a:lnTo>
                    <a:pt x="125" y="116"/>
                  </a:lnTo>
                  <a:lnTo>
                    <a:pt x="130" y="125"/>
                  </a:lnTo>
                  <a:lnTo>
                    <a:pt x="135" y="139"/>
                  </a:lnTo>
                  <a:lnTo>
                    <a:pt x="141" y="156"/>
                  </a:lnTo>
                  <a:lnTo>
                    <a:pt x="144" y="173"/>
                  </a:lnTo>
                  <a:lnTo>
                    <a:pt x="147" y="199"/>
                  </a:lnTo>
                  <a:lnTo>
                    <a:pt x="148" y="221"/>
                  </a:lnTo>
                  <a:lnTo>
                    <a:pt x="148" y="238"/>
                  </a:lnTo>
                  <a:lnTo>
                    <a:pt x="147" y="249"/>
                  </a:lnTo>
                  <a:lnTo>
                    <a:pt x="142" y="272"/>
                  </a:lnTo>
                  <a:lnTo>
                    <a:pt x="136" y="290"/>
                  </a:lnTo>
                  <a:lnTo>
                    <a:pt x="131" y="302"/>
                  </a:lnTo>
                  <a:lnTo>
                    <a:pt x="129" y="306"/>
                  </a:lnTo>
                  <a:lnTo>
                    <a:pt x="120" y="314"/>
                  </a:lnTo>
                  <a:lnTo>
                    <a:pt x="112" y="320"/>
                  </a:lnTo>
                  <a:lnTo>
                    <a:pt x="104" y="321"/>
                  </a:lnTo>
                  <a:lnTo>
                    <a:pt x="98" y="321"/>
                  </a:lnTo>
                  <a:lnTo>
                    <a:pt x="92" y="320"/>
                  </a:lnTo>
                  <a:lnTo>
                    <a:pt x="87" y="319"/>
                  </a:lnTo>
                  <a:lnTo>
                    <a:pt x="82" y="316"/>
                  </a:lnTo>
                  <a:lnTo>
                    <a:pt x="78" y="314"/>
                  </a:lnTo>
                  <a:lnTo>
                    <a:pt x="69" y="309"/>
                  </a:lnTo>
                  <a:lnTo>
                    <a:pt x="60" y="302"/>
                  </a:lnTo>
                  <a:lnTo>
                    <a:pt x="43" y="289"/>
                  </a:lnTo>
                  <a:lnTo>
                    <a:pt x="25" y="277"/>
                  </a:lnTo>
                  <a:lnTo>
                    <a:pt x="18" y="270"/>
                  </a:lnTo>
                  <a:lnTo>
                    <a:pt x="11" y="264"/>
                  </a:lnTo>
                  <a:lnTo>
                    <a:pt x="7" y="258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17">
              <a:extLst>
                <a:ext uri="{FF2B5EF4-FFF2-40B4-BE49-F238E27FC236}">
                  <a16:creationId xmlns:a16="http://schemas.microsoft.com/office/drawing/2014/main" id="{B824F455-FD30-47A2-B473-F9E477549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3" y="4722813"/>
              <a:ext cx="604838" cy="568325"/>
            </a:xfrm>
            <a:custGeom>
              <a:avLst/>
              <a:gdLst>
                <a:gd name="T0" fmla="*/ 471 w 1141"/>
                <a:gd name="T1" fmla="*/ 1066 h 1074"/>
                <a:gd name="T2" fmla="*/ 383 w 1141"/>
                <a:gd name="T3" fmla="*/ 1043 h 1074"/>
                <a:gd name="T4" fmla="*/ 395 w 1141"/>
                <a:gd name="T5" fmla="*/ 994 h 1074"/>
                <a:gd name="T6" fmla="*/ 556 w 1141"/>
                <a:gd name="T7" fmla="*/ 926 h 1074"/>
                <a:gd name="T8" fmla="*/ 650 w 1141"/>
                <a:gd name="T9" fmla="*/ 910 h 1074"/>
                <a:gd name="T10" fmla="*/ 738 w 1141"/>
                <a:gd name="T11" fmla="*/ 936 h 1074"/>
                <a:gd name="T12" fmla="*/ 778 w 1141"/>
                <a:gd name="T13" fmla="*/ 851 h 1074"/>
                <a:gd name="T14" fmla="*/ 821 w 1141"/>
                <a:gd name="T15" fmla="*/ 708 h 1074"/>
                <a:gd name="T16" fmla="*/ 908 w 1141"/>
                <a:gd name="T17" fmla="*/ 554 h 1074"/>
                <a:gd name="T18" fmla="*/ 942 w 1141"/>
                <a:gd name="T19" fmla="*/ 470 h 1074"/>
                <a:gd name="T20" fmla="*/ 869 w 1141"/>
                <a:gd name="T21" fmla="*/ 484 h 1074"/>
                <a:gd name="T22" fmla="*/ 808 w 1141"/>
                <a:gd name="T23" fmla="*/ 522 h 1074"/>
                <a:gd name="T24" fmla="*/ 715 w 1141"/>
                <a:gd name="T25" fmla="*/ 615 h 1074"/>
                <a:gd name="T26" fmla="*/ 699 w 1141"/>
                <a:gd name="T27" fmla="*/ 695 h 1074"/>
                <a:gd name="T28" fmla="*/ 643 w 1141"/>
                <a:gd name="T29" fmla="*/ 731 h 1074"/>
                <a:gd name="T30" fmla="*/ 606 w 1141"/>
                <a:gd name="T31" fmla="*/ 637 h 1074"/>
                <a:gd name="T32" fmla="*/ 548 w 1141"/>
                <a:gd name="T33" fmla="*/ 663 h 1074"/>
                <a:gd name="T34" fmla="*/ 473 w 1141"/>
                <a:gd name="T35" fmla="*/ 744 h 1074"/>
                <a:gd name="T36" fmla="*/ 426 w 1141"/>
                <a:gd name="T37" fmla="*/ 829 h 1074"/>
                <a:gd name="T38" fmla="*/ 367 w 1141"/>
                <a:gd name="T39" fmla="*/ 902 h 1074"/>
                <a:gd name="T40" fmla="*/ 362 w 1141"/>
                <a:gd name="T41" fmla="*/ 799 h 1074"/>
                <a:gd name="T42" fmla="*/ 342 w 1141"/>
                <a:gd name="T43" fmla="*/ 776 h 1074"/>
                <a:gd name="T44" fmla="*/ 248 w 1141"/>
                <a:gd name="T45" fmla="*/ 857 h 1074"/>
                <a:gd name="T46" fmla="*/ 169 w 1141"/>
                <a:gd name="T47" fmla="*/ 1015 h 1074"/>
                <a:gd name="T48" fmla="*/ 124 w 1141"/>
                <a:gd name="T49" fmla="*/ 1073 h 1074"/>
                <a:gd name="T50" fmla="*/ 28 w 1141"/>
                <a:gd name="T51" fmla="*/ 1046 h 1074"/>
                <a:gd name="T52" fmla="*/ 2 w 1141"/>
                <a:gd name="T53" fmla="*/ 970 h 1074"/>
                <a:gd name="T54" fmla="*/ 32 w 1141"/>
                <a:gd name="T55" fmla="*/ 852 h 1074"/>
                <a:gd name="T56" fmla="*/ 94 w 1141"/>
                <a:gd name="T57" fmla="*/ 887 h 1074"/>
                <a:gd name="T58" fmla="*/ 187 w 1141"/>
                <a:gd name="T59" fmla="*/ 826 h 1074"/>
                <a:gd name="T60" fmla="*/ 318 w 1141"/>
                <a:gd name="T61" fmla="*/ 703 h 1074"/>
                <a:gd name="T62" fmla="*/ 421 w 1141"/>
                <a:gd name="T63" fmla="*/ 602 h 1074"/>
                <a:gd name="T64" fmla="*/ 420 w 1141"/>
                <a:gd name="T65" fmla="*/ 487 h 1074"/>
                <a:gd name="T66" fmla="*/ 426 w 1141"/>
                <a:gd name="T67" fmla="*/ 411 h 1074"/>
                <a:gd name="T68" fmla="*/ 513 w 1141"/>
                <a:gd name="T69" fmla="*/ 320 h 1074"/>
                <a:gd name="T70" fmla="*/ 443 w 1141"/>
                <a:gd name="T71" fmla="*/ 276 h 1074"/>
                <a:gd name="T72" fmla="*/ 385 w 1141"/>
                <a:gd name="T73" fmla="*/ 211 h 1074"/>
                <a:gd name="T74" fmla="*/ 546 w 1141"/>
                <a:gd name="T75" fmla="*/ 208 h 1074"/>
                <a:gd name="T76" fmla="*/ 728 w 1141"/>
                <a:gd name="T77" fmla="*/ 140 h 1074"/>
                <a:gd name="T78" fmla="*/ 876 w 1141"/>
                <a:gd name="T79" fmla="*/ 55 h 1074"/>
                <a:gd name="T80" fmla="*/ 970 w 1141"/>
                <a:gd name="T81" fmla="*/ 0 h 1074"/>
                <a:gd name="T82" fmla="*/ 1030 w 1141"/>
                <a:gd name="T83" fmla="*/ 49 h 1074"/>
                <a:gd name="T84" fmla="*/ 1012 w 1141"/>
                <a:gd name="T85" fmla="*/ 131 h 1074"/>
                <a:gd name="T86" fmla="*/ 813 w 1141"/>
                <a:gd name="T87" fmla="*/ 230 h 1074"/>
                <a:gd name="T88" fmla="*/ 770 w 1141"/>
                <a:gd name="T89" fmla="*/ 299 h 1074"/>
                <a:gd name="T90" fmla="*/ 798 w 1141"/>
                <a:gd name="T91" fmla="*/ 381 h 1074"/>
                <a:gd name="T92" fmla="*/ 846 w 1141"/>
                <a:gd name="T93" fmla="*/ 426 h 1074"/>
                <a:gd name="T94" fmla="*/ 1012 w 1141"/>
                <a:gd name="T95" fmla="*/ 334 h 1074"/>
                <a:gd name="T96" fmla="*/ 1115 w 1141"/>
                <a:gd name="T97" fmla="*/ 359 h 1074"/>
                <a:gd name="T98" fmla="*/ 1130 w 1141"/>
                <a:gd name="T99" fmla="*/ 444 h 1074"/>
                <a:gd name="T100" fmla="*/ 1081 w 1141"/>
                <a:gd name="T101" fmla="*/ 521 h 1074"/>
                <a:gd name="T102" fmla="*/ 1010 w 1141"/>
                <a:gd name="T103" fmla="*/ 649 h 1074"/>
                <a:gd name="T104" fmla="*/ 931 w 1141"/>
                <a:gd name="T105" fmla="*/ 852 h 1074"/>
                <a:gd name="T106" fmla="*/ 864 w 1141"/>
                <a:gd name="T107" fmla="*/ 1032 h 1074"/>
                <a:gd name="T108" fmla="*/ 757 w 1141"/>
                <a:gd name="T109" fmla="*/ 1073 h 1074"/>
                <a:gd name="T110" fmla="*/ 695 w 1141"/>
                <a:gd name="T111" fmla="*/ 1009 h 1074"/>
                <a:gd name="T112" fmla="*/ 643 w 1141"/>
                <a:gd name="T113" fmla="*/ 976 h 1074"/>
                <a:gd name="T114" fmla="*/ 606 w 1141"/>
                <a:gd name="T115" fmla="*/ 1051 h 1074"/>
                <a:gd name="T116" fmla="*/ 520 w 1141"/>
                <a:gd name="T117" fmla="*/ 543 h 1074"/>
                <a:gd name="T118" fmla="*/ 661 w 1141"/>
                <a:gd name="T119" fmla="*/ 496 h 1074"/>
                <a:gd name="T120" fmla="*/ 710 w 1141"/>
                <a:gd name="T121" fmla="*/ 393 h 1074"/>
                <a:gd name="T122" fmla="*/ 677 w 1141"/>
                <a:gd name="T123" fmla="*/ 323 h 1074"/>
                <a:gd name="T124" fmla="*/ 546 w 1141"/>
                <a:gd name="T125" fmla="*/ 366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1" h="1074">
                  <a:moveTo>
                    <a:pt x="606" y="1051"/>
                  </a:moveTo>
                  <a:lnTo>
                    <a:pt x="598" y="1059"/>
                  </a:lnTo>
                  <a:lnTo>
                    <a:pt x="589" y="1063"/>
                  </a:lnTo>
                  <a:lnTo>
                    <a:pt x="580" y="1066"/>
                  </a:lnTo>
                  <a:lnTo>
                    <a:pt x="570" y="1069"/>
                  </a:lnTo>
                  <a:lnTo>
                    <a:pt x="554" y="1071"/>
                  </a:lnTo>
                  <a:lnTo>
                    <a:pt x="531" y="1071"/>
                  </a:lnTo>
                  <a:lnTo>
                    <a:pt x="507" y="1071"/>
                  </a:lnTo>
                  <a:lnTo>
                    <a:pt x="490" y="1069"/>
                  </a:lnTo>
                  <a:lnTo>
                    <a:pt x="471" y="1066"/>
                  </a:lnTo>
                  <a:lnTo>
                    <a:pt x="454" y="1063"/>
                  </a:lnTo>
                  <a:lnTo>
                    <a:pt x="437" y="1061"/>
                  </a:lnTo>
                  <a:lnTo>
                    <a:pt x="422" y="1058"/>
                  </a:lnTo>
                  <a:lnTo>
                    <a:pt x="410" y="1057"/>
                  </a:lnTo>
                  <a:lnTo>
                    <a:pt x="399" y="1057"/>
                  </a:lnTo>
                  <a:lnTo>
                    <a:pt x="394" y="1055"/>
                  </a:lnTo>
                  <a:lnTo>
                    <a:pt x="391" y="1055"/>
                  </a:lnTo>
                  <a:lnTo>
                    <a:pt x="388" y="1054"/>
                  </a:lnTo>
                  <a:lnTo>
                    <a:pt x="387" y="1052"/>
                  </a:lnTo>
                  <a:lnTo>
                    <a:pt x="383" y="1043"/>
                  </a:lnTo>
                  <a:lnTo>
                    <a:pt x="383" y="1036"/>
                  </a:lnTo>
                  <a:lnTo>
                    <a:pt x="383" y="1029"/>
                  </a:lnTo>
                  <a:lnTo>
                    <a:pt x="384" y="1024"/>
                  </a:lnTo>
                  <a:lnTo>
                    <a:pt x="384" y="1020"/>
                  </a:lnTo>
                  <a:lnTo>
                    <a:pt x="383" y="1015"/>
                  </a:lnTo>
                  <a:lnTo>
                    <a:pt x="383" y="1010"/>
                  </a:lnTo>
                  <a:lnTo>
                    <a:pt x="385" y="1006"/>
                  </a:lnTo>
                  <a:lnTo>
                    <a:pt x="390" y="1002"/>
                  </a:lnTo>
                  <a:lnTo>
                    <a:pt x="392" y="997"/>
                  </a:lnTo>
                  <a:lnTo>
                    <a:pt x="395" y="994"/>
                  </a:lnTo>
                  <a:lnTo>
                    <a:pt x="401" y="992"/>
                  </a:lnTo>
                  <a:lnTo>
                    <a:pt x="413" y="985"/>
                  </a:lnTo>
                  <a:lnTo>
                    <a:pt x="426" y="979"/>
                  </a:lnTo>
                  <a:lnTo>
                    <a:pt x="459" y="964"/>
                  </a:lnTo>
                  <a:lnTo>
                    <a:pt x="496" y="949"/>
                  </a:lnTo>
                  <a:lnTo>
                    <a:pt x="525" y="938"/>
                  </a:lnTo>
                  <a:lnTo>
                    <a:pt x="531" y="936"/>
                  </a:lnTo>
                  <a:lnTo>
                    <a:pt x="533" y="935"/>
                  </a:lnTo>
                  <a:lnTo>
                    <a:pt x="544" y="930"/>
                  </a:lnTo>
                  <a:lnTo>
                    <a:pt x="556" y="926"/>
                  </a:lnTo>
                  <a:lnTo>
                    <a:pt x="564" y="924"/>
                  </a:lnTo>
                  <a:lnTo>
                    <a:pt x="575" y="920"/>
                  </a:lnTo>
                  <a:lnTo>
                    <a:pt x="588" y="917"/>
                  </a:lnTo>
                  <a:lnTo>
                    <a:pt x="600" y="914"/>
                  </a:lnTo>
                  <a:lnTo>
                    <a:pt x="606" y="911"/>
                  </a:lnTo>
                  <a:lnTo>
                    <a:pt x="616" y="908"/>
                  </a:lnTo>
                  <a:lnTo>
                    <a:pt x="627" y="907"/>
                  </a:lnTo>
                  <a:lnTo>
                    <a:pt x="637" y="908"/>
                  </a:lnTo>
                  <a:lnTo>
                    <a:pt x="647" y="909"/>
                  </a:lnTo>
                  <a:lnTo>
                    <a:pt x="650" y="910"/>
                  </a:lnTo>
                  <a:lnTo>
                    <a:pt x="654" y="910"/>
                  </a:lnTo>
                  <a:lnTo>
                    <a:pt x="669" y="918"/>
                  </a:lnTo>
                  <a:lnTo>
                    <a:pt x="683" y="925"/>
                  </a:lnTo>
                  <a:lnTo>
                    <a:pt x="695" y="931"/>
                  </a:lnTo>
                  <a:lnTo>
                    <a:pt x="708" y="938"/>
                  </a:lnTo>
                  <a:lnTo>
                    <a:pt x="713" y="940"/>
                  </a:lnTo>
                  <a:lnTo>
                    <a:pt x="717" y="941"/>
                  </a:lnTo>
                  <a:lnTo>
                    <a:pt x="724" y="940"/>
                  </a:lnTo>
                  <a:lnTo>
                    <a:pt x="731" y="939"/>
                  </a:lnTo>
                  <a:lnTo>
                    <a:pt x="738" y="936"/>
                  </a:lnTo>
                  <a:lnTo>
                    <a:pt x="745" y="932"/>
                  </a:lnTo>
                  <a:lnTo>
                    <a:pt x="751" y="928"/>
                  </a:lnTo>
                  <a:lnTo>
                    <a:pt x="758" y="922"/>
                  </a:lnTo>
                  <a:lnTo>
                    <a:pt x="762" y="918"/>
                  </a:lnTo>
                  <a:lnTo>
                    <a:pt x="766" y="913"/>
                  </a:lnTo>
                  <a:lnTo>
                    <a:pt x="769" y="905"/>
                  </a:lnTo>
                  <a:lnTo>
                    <a:pt x="771" y="897"/>
                  </a:lnTo>
                  <a:lnTo>
                    <a:pt x="773" y="885"/>
                  </a:lnTo>
                  <a:lnTo>
                    <a:pt x="777" y="868"/>
                  </a:lnTo>
                  <a:lnTo>
                    <a:pt x="778" y="851"/>
                  </a:lnTo>
                  <a:lnTo>
                    <a:pt x="779" y="833"/>
                  </a:lnTo>
                  <a:lnTo>
                    <a:pt x="780" y="817"/>
                  </a:lnTo>
                  <a:lnTo>
                    <a:pt x="782" y="799"/>
                  </a:lnTo>
                  <a:lnTo>
                    <a:pt x="786" y="788"/>
                  </a:lnTo>
                  <a:lnTo>
                    <a:pt x="790" y="775"/>
                  </a:lnTo>
                  <a:lnTo>
                    <a:pt x="795" y="762"/>
                  </a:lnTo>
                  <a:lnTo>
                    <a:pt x="801" y="749"/>
                  </a:lnTo>
                  <a:lnTo>
                    <a:pt x="812" y="727"/>
                  </a:lnTo>
                  <a:lnTo>
                    <a:pt x="817" y="715"/>
                  </a:lnTo>
                  <a:lnTo>
                    <a:pt x="821" y="708"/>
                  </a:lnTo>
                  <a:lnTo>
                    <a:pt x="826" y="698"/>
                  </a:lnTo>
                  <a:lnTo>
                    <a:pt x="832" y="686"/>
                  </a:lnTo>
                  <a:lnTo>
                    <a:pt x="836" y="676"/>
                  </a:lnTo>
                  <a:lnTo>
                    <a:pt x="847" y="655"/>
                  </a:lnTo>
                  <a:lnTo>
                    <a:pt x="859" y="633"/>
                  </a:lnTo>
                  <a:lnTo>
                    <a:pt x="872" y="613"/>
                  </a:lnTo>
                  <a:lnTo>
                    <a:pt x="884" y="593"/>
                  </a:lnTo>
                  <a:lnTo>
                    <a:pt x="892" y="580"/>
                  </a:lnTo>
                  <a:lnTo>
                    <a:pt x="899" y="567"/>
                  </a:lnTo>
                  <a:lnTo>
                    <a:pt x="908" y="554"/>
                  </a:lnTo>
                  <a:lnTo>
                    <a:pt x="916" y="542"/>
                  </a:lnTo>
                  <a:lnTo>
                    <a:pt x="925" y="530"/>
                  </a:lnTo>
                  <a:lnTo>
                    <a:pt x="932" y="518"/>
                  </a:lnTo>
                  <a:lnTo>
                    <a:pt x="943" y="500"/>
                  </a:lnTo>
                  <a:lnTo>
                    <a:pt x="948" y="494"/>
                  </a:lnTo>
                  <a:lnTo>
                    <a:pt x="948" y="488"/>
                  </a:lnTo>
                  <a:lnTo>
                    <a:pt x="948" y="484"/>
                  </a:lnTo>
                  <a:lnTo>
                    <a:pt x="947" y="478"/>
                  </a:lnTo>
                  <a:lnTo>
                    <a:pt x="945" y="474"/>
                  </a:lnTo>
                  <a:lnTo>
                    <a:pt x="942" y="470"/>
                  </a:lnTo>
                  <a:lnTo>
                    <a:pt x="937" y="466"/>
                  </a:lnTo>
                  <a:lnTo>
                    <a:pt x="933" y="463"/>
                  </a:lnTo>
                  <a:lnTo>
                    <a:pt x="927" y="462"/>
                  </a:lnTo>
                  <a:lnTo>
                    <a:pt x="922" y="462"/>
                  </a:lnTo>
                  <a:lnTo>
                    <a:pt x="912" y="464"/>
                  </a:lnTo>
                  <a:lnTo>
                    <a:pt x="901" y="467"/>
                  </a:lnTo>
                  <a:lnTo>
                    <a:pt x="892" y="470"/>
                  </a:lnTo>
                  <a:lnTo>
                    <a:pt x="888" y="473"/>
                  </a:lnTo>
                  <a:lnTo>
                    <a:pt x="882" y="475"/>
                  </a:lnTo>
                  <a:lnTo>
                    <a:pt x="869" y="484"/>
                  </a:lnTo>
                  <a:lnTo>
                    <a:pt x="864" y="487"/>
                  </a:lnTo>
                  <a:lnTo>
                    <a:pt x="878" y="478"/>
                  </a:lnTo>
                  <a:lnTo>
                    <a:pt x="880" y="477"/>
                  </a:lnTo>
                  <a:lnTo>
                    <a:pt x="871" y="483"/>
                  </a:lnTo>
                  <a:lnTo>
                    <a:pt x="857" y="492"/>
                  </a:lnTo>
                  <a:lnTo>
                    <a:pt x="842" y="501"/>
                  </a:lnTo>
                  <a:lnTo>
                    <a:pt x="826" y="510"/>
                  </a:lnTo>
                  <a:lnTo>
                    <a:pt x="821" y="512"/>
                  </a:lnTo>
                  <a:lnTo>
                    <a:pt x="814" y="517"/>
                  </a:lnTo>
                  <a:lnTo>
                    <a:pt x="808" y="522"/>
                  </a:lnTo>
                  <a:lnTo>
                    <a:pt x="800" y="529"/>
                  </a:lnTo>
                  <a:lnTo>
                    <a:pt x="786" y="542"/>
                  </a:lnTo>
                  <a:lnTo>
                    <a:pt x="773" y="553"/>
                  </a:lnTo>
                  <a:lnTo>
                    <a:pt x="764" y="562"/>
                  </a:lnTo>
                  <a:lnTo>
                    <a:pt x="751" y="573"/>
                  </a:lnTo>
                  <a:lnTo>
                    <a:pt x="740" y="584"/>
                  </a:lnTo>
                  <a:lnTo>
                    <a:pt x="732" y="595"/>
                  </a:lnTo>
                  <a:lnTo>
                    <a:pt x="723" y="607"/>
                  </a:lnTo>
                  <a:lnTo>
                    <a:pt x="717" y="613"/>
                  </a:lnTo>
                  <a:lnTo>
                    <a:pt x="715" y="615"/>
                  </a:lnTo>
                  <a:lnTo>
                    <a:pt x="714" y="619"/>
                  </a:lnTo>
                  <a:lnTo>
                    <a:pt x="713" y="624"/>
                  </a:lnTo>
                  <a:lnTo>
                    <a:pt x="713" y="628"/>
                  </a:lnTo>
                  <a:lnTo>
                    <a:pt x="713" y="637"/>
                  </a:lnTo>
                  <a:lnTo>
                    <a:pt x="712" y="648"/>
                  </a:lnTo>
                  <a:lnTo>
                    <a:pt x="710" y="659"/>
                  </a:lnTo>
                  <a:lnTo>
                    <a:pt x="709" y="670"/>
                  </a:lnTo>
                  <a:lnTo>
                    <a:pt x="704" y="676"/>
                  </a:lnTo>
                  <a:lnTo>
                    <a:pt x="699" y="682"/>
                  </a:lnTo>
                  <a:lnTo>
                    <a:pt x="699" y="695"/>
                  </a:lnTo>
                  <a:lnTo>
                    <a:pt x="697" y="705"/>
                  </a:lnTo>
                  <a:lnTo>
                    <a:pt x="694" y="711"/>
                  </a:lnTo>
                  <a:lnTo>
                    <a:pt x="692" y="717"/>
                  </a:lnTo>
                  <a:lnTo>
                    <a:pt x="687" y="725"/>
                  </a:lnTo>
                  <a:lnTo>
                    <a:pt x="680" y="730"/>
                  </a:lnTo>
                  <a:lnTo>
                    <a:pt x="675" y="733"/>
                  </a:lnTo>
                  <a:lnTo>
                    <a:pt x="665" y="736"/>
                  </a:lnTo>
                  <a:lnTo>
                    <a:pt x="656" y="737"/>
                  </a:lnTo>
                  <a:lnTo>
                    <a:pt x="649" y="736"/>
                  </a:lnTo>
                  <a:lnTo>
                    <a:pt x="643" y="731"/>
                  </a:lnTo>
                  <a:lnTo>
                    <a:pt x="636" y="725"/>
                  </a:lnTo>
                  <a:lnTo>
                    <a:pt x="632" y="716"/>
                  </a:lnTo>
                  <a:lnTo>
                    <a:pt x="628" y="709"/>
                  </a:lnTo>
                  <a:lnTo>
                    <a:pt x="625" y="693"/>
                  </a:lnTo>
                  <a:lnTo>
                    <a:pt x="621" y="677"/>
                  </a:lnTo>
                  <a:lnTo>
                    <a:pt x="620" y="665"/>
                  </a:lnTo>
                  <a:lnTo>
                    <a:pt x="618" y="652"/>
                  </a:lnTo>
                  <a:lnTo>
                    <a:pt x="614" y="645"/>
                  </a:lnTo>
                  <a:lnTo>
                    <a:pt x="610" y="639"/>
                  </a:lnTo>
                  <a:lnTo>
                    <a:pt x="606" y="637"/>
                  </a:lnTo>
                  <a:lnTo>
                    <a:pt x="603" y="634"/>
                  </a:lnTo>
                  <a:lnTo>
                    <a:pt x="601" y="633"/>
                  </a:lnTo>
                  <a:lnTo>
                    <a:pt x="599" y="633"/>
                  </a:lnTo>
                  <a:lnTo>
                    <a:pt x="591" y="636"/>
                  </a:lnTo>
                  <a:lnTo>
                    <a:pt x="584" y="638"/>
                  </a:lnTo>
                  <a:lnTo>
                    <a:pt x="579" y="641"/>
                  </a:lnTo>
                  <a:lnTo>
                    <a:pt x="572" y="644"/>
                  </a:lnTo>
                  <a:lnTo>
                    <a:pt x="562" y="652"/>
                  </a:lnTo>
                  <a:lnTo>
                    <a:pt x="551" y="661"/>
                  </a:lnTo>
                  <a:lnTo>
                    <a:pt x="548" y="663"/>
                  </a:lnTo>
                  <a:lnTo>
                    <a:pt x="545" y="665"/>
                  </a:lnTo>
                  <a:lnTo>
                    <a:pt x="533" y="676"/>
                  </a:lnTo>
                  <a:lnTo>
                    <a:pt x="522" y="687"/>
                  </a:lnTo>
                  <a:lnTo>
                    <a:pt x="517" y="691"/>
                  </a:lnTo>
                  <a:lnTo>
                    <a:pt x="513" y="694"/>
                  </a:lnTo>
                  <a:lnTo>
                    <a:pt x="503" y="706"/>
                  </a:lnTo>
                  <a:lnTo>
                    <a:pt x="493" y="718"/>
                  </a:lnTo>
                  <a:lnTo>
                    <a:pt x="484" y="729"/>
                  </a:lnTo>
                  <a:lnTo>
                    <a:pt x="481" y="736"/>
                  </a:lnTo>
                  <a:lnTo>
                    <a:pt x="473" y="744"/>
                  </a:lnTo>
                  <a:lnTo>
                    <a:pt x="467" y="754"/>
                  </a:lnTo>
                  <a:lnTo>
                    <a:pt x="462" y="760"/>
                  </a:lnTo>
                  <a:lnTo>
                    <a:pt x="458" y="765"/>
                  </a:lnTo>
                  <a:lnTo>
                    <a:pt x="454" y="773"/>
                  </a:lnTo>
                  <a:lnTo>
                    <a:pt x="449" y="781"/>
                  </a:lnTo>
                  <a:lnTo>
                    <a:pt x="445" y="788"/>
                  </a:lnTo>
                  <a:lnTo>
                    <a:pt x="439" y="799"/>
                  </a:lnTo>
                  <a:lnTo>
                    <a:pt x="434" y="809"/>
                  </a:lnTo>
                  <a:lnTo>
                    <a:pt x="431" y="817"/>
                  </a:lnTo>
                  <a:lnTo>
                    <a:pt x="426" y="829"/>
                  </a:lnTo>
                  <a:lnTo>
                    <a:pt x="423" y="839"/>
                  </a:lnTo>
                  <a:lnTo>
                    <a:pt x="416" y="859"/>
                  </a:lnTo>
                  <a:lnTo>
                    <a:pt x="412" y="869"/>
                  </a:lnTo>
                  <a:lnTo>
                    <a:pt x="407" y="876"/>
                  </a:lnTo>
                  <a:lnTo>
                    <a:pt x="405" y="885"/>
                  </a:lnTo>
                  <a:lnTo>
                    <a:pt x="402" y="894"/>
                  </a:lnTo>
                  <a:lnTo>
                    <a:pt x="400" y="902"/>
                  </a:lnTo>
                  <a:lnTo>
                    <a:pt x="389" y="904"/>
                  </a:lnTo>
                  <a:lnTo>
                    <a:pt x="378" y="905"/>
                  </a:lnTo>
                  <a:lnTo>
                    <a:pt x="367" y="902"/>
                  </a:lnTo>
                  <a:lnTo>
                    <a:pt x="360" y="899"/>
                  </a:lnTo>
                  <a:lnTo>
                    <a:pt x="361" y="888"/>
                  </a:lnTo>
                  <a:lnTo>
                    <a:pt x="362" y="877"/>
                  </a:lnTo>
                  <a:lnTo>
                    <a:pt x="360" y="863"/>
                  </a:lnTo>
                  <a:lnTo>
                    <a:pt x="358" y="850"/>
                  </a:lnTo>
                  <a:lnTo>
                    <a:pt x="356" y="838"/>
                  </a:lnTo>
                  <a:lnTo>
                    <a:pt x="356" y="828"/>
                  </a:lnTo>
                  <a:lnTo>
                    <a:pt x="358" y="822"/>
                  </a:lnTo>
                  <a:lnTo>
                    <a:pt x="360" y="810"/>
                  </a:lnTo>
                  <a:lnTo>
                    <a:pt x="362" y="799"/>
                  </a:lnTo>
                  <a:lnTo>
                    <a:pt x="362" y="793"/>
                  </a:lnTo>
                  <a:lnTo>
                    <a:pt x="360" y="787"/>
                  </a:lnTo>
                  <a:lnTo>
                    <a:pt x="357" y="783"/>
                  </a:lnTo>
                  <a:lnTo>
                    <a:pt x="354" y="780"/>
                  </a:lnTo>
                  <a:lnTo>
                    <a:pt x="349" y="776"/>
                  </a:lnTo>
                  <a:lnTo>
                    <a:pt x="348" y="776"/>
                  </a:lnTo>
                  <a:lnTo>
                    <a:pt x="347" y="776"/>
                  </a:lnTo>
                  <a:lnTo>
                    <a:pt x="346" y="776"/>
                  </a:lnTo>
                  <a:lnTo>
                    <a:pt x="344" y="776"/>
                  </a:lnTo>
                  <a:lnTo>
                    <a:pt x="342" y="776"/>
                  </a:lnTo>
                  <a:lnTo>
                    <a:pt x="339" y="776"/>
                  </a:lnTo>
                  <a:lnTo>
                    <a:pt x="333" y="780"/>
                  </a:lnTo>
                  <a:lnTo>
                    <a:pt x="326" y="783"/>
                  </a:lnTo>
                  <a:lnTo>
                    <a:pt x="314" y="792"/>
                  </a:lnTo>
                  <a:lnTo>
                    <a:pt x="303" y="799"/>
                  </a:lnTo>
                  <a:lnTo>
                    <a:pt x="292" y="809"/>
                  </a:lnTo>
                  <a:lnTo>
                    <a:pt x="279" y="821"/>
                  </a:lnTo>
                  <a:lnTo>
                    <a:pt x="267" y="835"/>
                  </a:lnTo>
                  <a:lnTo>
                    <a:pt x="257" y="844"/>
                  </a:lnTo>
                  <a:lnTo>
                    <a:pt x="248" y="857"/>
                  </a:lnTo>
                  <a:lnTo>
                    <a:pt x="239" y="870"/>
                  </a:lnTo>
                  <a:lnTo>
                    <a:pt x="229" y="885"/>
                  </a:lnTo>
                  <a:lnTo>
                    <a:pt x="221" y="902"/>
                  </a:lnTo>
                  <a:lnTo>
                    <a:pt x="212" y="918"/>
                  </a:lnTo>
                  <a:lnTo>
                    <a:pt x="204" y="933"/>
                  </a:lnTo>
                  <a:lnTo>
                    <a:pt x="198" y="949"/>
                  </a:lnTo>
                  <a:lnTo>
                    <a:pt x="192" y="962"/>
                  </a:lnTo>
                  <a:lnTo>
                    <a:pt x="185" y="980"/>
                  </a:lnTo>
                  <a:lnTo>
                    <a:pt x="178" y="997"/>
                  </a:lnTo>
                  <a:lnTo>
                    <a:pt x="169" y="1015"/>
                  </a:lnTo>
                  <a:lnTo>
                    <a:pt x="162" y="1032"/>
                  </a:lnTo>
                  <a:lnTo>
                    <a:pt x="158" y="1042"/>
                  </a:lnTo>
                  <a:lnTo>
                    <a:pt x="154" y="1052"/>
                  </a:lnTo>
                  <a:lnTo>
                    <a:pt x="151" y="1058"/>
                  </a:lnTo>
                  <a:lnTo>
                    <a:pt x="149" y="1062"/>
                  </a:lnTo>
                  <a:lnTo>
                    <a:pt x="146" y="1065"/>
                  </a:lnTo>
                  <a:lnTo>
                    <a:pt x="143" y="1068"/>
                  </a:lnTo>
                  <a:lnTo>
                    <a:pt x="136" y="1070"/>
                  </a:lnTo>
                  <a:lnTo>
                    <a:pt x="130" y="1072"/>
                  </a:lnTo>
                  <a:lnTo>
                    <a:pt x="124" y="1073"/>
                  </a:lnTo>
                  <a:lnTo>
                    <a:pt x="118" y="1073"/>
                  </a:lnTo>
                  <a:lnTo>
                    <a:pt x="105" y="1073"/>
                  </a:lnTo>
                  <a:lnTo>
                    <a:pt x="92" y="1073"/>
                  </a:lnTo>
                  <a:lnTo>
                    <a:pt x="76" y="1072"/>
                  </a:lnTo>
                  <a:lnTo>
                    <a:pt x="60" y="1070"/>
                  </a:lnTo>
                  <a:lnTo>
                    <a:pt x="56" y="1066"/>
                  </a:lnTo>
                  <a:lnTo>
                    <a:pt x="51" y="1062"/>
                  </a:lnTo>
                  <a:lnTo>
                    <a:pt x="43" y="1055"/>
                  </a:lnTo>
                  <a:lnTo>
                    <a:pt x="34" y="1049"/>
                  </a:lnTo>
                  <a:lnTo>
                    <a:pt x="28" y="1046"/>
                  </a:lnTo>
                  <a:lnTo>
                    <a:pt x="21" y="1042"/>
                  </a:lnTo>
                  <a:lnTo>
                    <a:pt x="13" y="1038"/>
                  </a:lnTo>
                  <a:lnTo>
                    <a:pt x="10" y="1037"/>
                  </a:lnTo>
                  <a:lnTo>
                    <a:pt x="5" y="1032"/>
                  </a:lnTo>
                  <a:lnTo>
                    <a:pt x="1" y="1027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1" y="991"/>
                  </a:lnTo>
                  <a:lnTo>
                    <a:pt x="2" y="976"/>
                  </a:lnTo>
                  <a:lnTo>
                    <a:pt x="2" y="970"/>
                  </a:lnTo>
                  <a:lnTo>
                    <a:pt x="6" y="949"/>
                  </a:lnTo>
                  <a:lnTo>
                    <a:pt x="11" y="925"/>
                  </a:lnTo>
                  <a:lnTo>
                    <a:pt x="14" y="905"/>
                  </a:lnTo>
                  <a:lnTo>
                    <a:pt x="15" y="887"/>
                  </a:lnTo>
                  <a:lnTo>
                    <a:pt x="17" y="872"/>
                  </a:lnTo>
                  <a:lnTo>
                    <a:pt x="18" y="863"/>
                  </a:lnTo>
                  <a:lnTo>
                    <a:pt x="19" y="857"/>
                  </a:lnTo>
                  <a:lnTo>
                    <a:pt x="22" y="854"/>
                  </a:lnTo>
                  <a:lnTo>
                    <a:pt x="25" y="853"/>
                  </a:lnTo>
                  <a:lnTo>
                    <a:pt x="32" y="852"/>
                  </a:lnTo>
                  <a:lnTo>
                    <a:pt x="40" y="851"/>
                  </a:lnTo>
                  <a:lnTo>
                    <a:pt x="44" y="852"/>
                  </a:lnTo>
                  <a:lnTo>
                    <a:pt x="46" y="853"/>
                  </a:lnTo>
                  <a:lnTo>
                    <a:pt x="48" y="855"/>
                  </a:lnTo>
                  <a:lnTo>
                    <a:pt x="51" y="858"/>
                  </a:lnTo>
                  <a:lnTo>
                    <a:pt x="56" y="863"/>
                  </a:lnTo>
                  <a:lnTo>
                    <a:pt x="61" y="869"/>
                  </a:lnTo>
                  <a:lnTo>
                    <a:pt x="77" y="879"/>
                  </a:lnTo>
                  <a:lnTo>
                    <a:pt x="88" y="885"/>
                  </a:lnTo>
                  <a:lnTo>
                    <a:pt x="94" y="887"/>
                  </a:lnTo>
                  <a:lnTo>
                    <a:pt x="101" y="888"/>
                  </a:lnTo>
                  <a:lnTo>
                    <a:pt x="105" y="886"/>
                  </a:lnTo>
                  <a:lnTo>
                    <a:pt x="110" y="883"/>
                  </a:lnTo>
                  <a:lnTo>
                    <a:pt x="121" y="875"/>
                  </a:lnTo>
                  <a:lnTo>
                    <a:pt x="137" y="864"/>
                  </a:lnTo>
                  <a:lnTo>
                    <a:pt x="151" y="853"/>
                  </a:lnTo>
                  <a:lnTo>
                    <a:pt x="160" y="847"/>
                  </a:lnTo>
                  <a:lnTo>
                    <a:pt x="165" y="843"/>
                  </a:lnTo>
                  <a:lnTo>
                    <a:pt x="174" y="836"/>
                  </a:lnTo>
                  <a:lnTo>
                    <a:pt x="187" y="826"/>
                  </a:lnTo>
                  <a:lnTo>
                    <a:pt x="196" y="817"/>
                  </a:lnTo>
                  <a:lnTo>
                    <a:pt x="218" y="794"/>
                  </a:lnTo>
                  <a:lnTo>
                    <a:pt x="239" y="773"/>
                  </a:lnTo>
                  <a:lnTo>
                    <a:pt x="255" y="756"/>
                  </a:lnTo>
                  <a:lnTo>
                    <a:pt x="266" y="746"/>
                  </a:lnTo>
                  <a:lnTo>
                    <a:pt x="276" y="738"/>
                  </a:lnTo>
                  <a:lnTo>
                    <a:pt x="285" y="729"/>
                  </a:lnTo>
                  <a:lnTo>
                    <a:pt x="296" y="720"/>
                  </a:lnTo>
                  <a:lnTo>
                    <a:pt x="307" y="711"/>
                  </a:lnTo>
                  <a:lnTo>
                    <a:pt x="318" y="703"/>
                  </a:lnTo>
                  <a:lnTo>
                    <a:pt x="324" y="698"/>
                  </a:lnTo>
                  <a:lnTo>
                    <a:pt x="331" y="693"/>
                  </a:lnTo>
                  <a:lnTo>
                    <a:pt x="348" y="677"/>
                  </a:lnTo>
                  <a:lnTo>
                    <a:pt x="370" y="658"/>
                  </a:lnTo>
                  <a:lnTo>
                    <a:pt x="390" y="639"/>
                  </a:lnTo>
                  <a:lnTo>
                    <a:pt x="404" y="626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0" y="606"/>
                  </a:lnTo>
                  <a:lnTo>
                    <a:pt x="421" y="602"/>
                  </a:lnTo>
                  <a:lnTo>
                    <a:pt x="421" y="596"/>
                  </a:lnTo>
                  <a:lnTo>
                    <a:pt x="422" y="586"/>
                  </a:lnTo>
                  <a:lnTo>
                    <a:pt x="422" y="575"/>
                  </a:lnTo>
                  <a:lnTo>
                    <a:pt x="422" y="563"/>
                  </a:lnTo>
                  <a:lnTo>
                    <a:pt x="422" y="550"/>
                  </a:lnTo>
                  <a:lnTo>
                    <a:pt x="422" y="537"/>
                  </a:lnTo>
                  <a:lnTo>
                    <a:pt x="422" y="523"/>
                  </a:lnTo>
                  <a:lnTo>
                    <a:pt x="421" y="510"/>
                  </a:lnTo>
                  <a:lnTo>
                    <a:pt x="421" y="498"/>
                  </a:lnTo>
                  <a:lnTo>
                    <a:pt x="420" y="487"/>
                  </a:lnTo>
                  <a:lnTo>
                    <a:pt x="420" y="475"/>
                  </a:lnTo>
                  <a:lnTo>
                    <a:pt x="421" y="464"/>
                  </a:lnTo>
                  <a:lnTo>
                    <a:pt x="420" y="453"/>
                  </a:lnTo>
                  <a:lnTo>
                    <a:pt x="420" y="445"/>
                  </a:lnTo>
                  <a:lnTo>
                    <a:pt x="420" y="440"/>
                  </a:lnTo>
                  <a:lnTo>
                    <a:pt x="420" y="433"/>
                  </a:lnTo>
                  <a:lnTo>
                    <a:pt x="421" y="428"/>
                  </a:lnTo>
                  <a:lnTo>
                    <a:pt x="422" y="422"/>
                  </a:lnTo>
                  <a:lnTo>
                    <a:pt x="424" y="417"/>
                  </a:lnTo>
                  <a:lnTo>
                    <a:pt x="426" y="411"/>
                  </a:lnTo>
                  <a:lnTo>
                    <a:pt x="431" y="405"/>
                  </a:lnTo>
                  <a:lnTo>
                    <a:pt x="439" y="395"/>
                  </a:lnTo>
                  <a:lnTo>
                    <a:pt x="449" y="386"/>
                  </a:lnTo>
                  <a:lnTo>
                    <a:pt x="464" y="373"/>
                  </a:lnTo>
                  <a:lnTo>
                    <a:pt x="479" y="360"/>
                  </a:lnTo>
                  <a:lnTo>
                    <a:pt x="494" y="348"/>
                  </a:lnTo>
                  <a:lnTo>
                    <a:pt x="507" y="334"/>
                  </a:lnTo>
                  <a:lnTo>
                    <a:pt x="510" y="331"/>
                  </a:lnTo>
                  <a:lnTo>
                    <a:pt x="512" y="326"/>
                  </a:lnTo>
                  <a:lnTo>
                    <a:pt x="513" y="320"/>
                  </a:lnTo>
                  <a:lnTo>
                    <a:pt x="514" y="316"/>
                  </a:lnTo>
                  <a:lnTo>
                    <a:pt x="514" y="312"/>
                  </a:lnTo>
                  <a:lnTo>
                    <a:pt x="514" y="310"/>
                  </a:lnTo>
                  <a:lnTo>
                    <a:pt x="514" y="309"/>
                  </a:lnTo>
                  <a:lnTo>
                    <a:pt x="512" y="307"/>
                  </a:lnTo>
                  <a:lnTo>
                    <a:pt x="498" y="300"/>
                  </a:lnTo>
                  <a:lnTo>
                    <a:pt x="481" y="295"/>
                  </a:lnTo>
                  <a:lnTo>
                    <a:pt x="467" y="289"/>
                  </a:lnTo>
                  <a:lnTo>
                    <a:pt x="455" y="284"/>
                  </a:lnTo>
                  <a:lnTo>
                    <a:pt x="443" y="276"/>
                  </a:lnTo>
                  <a:lnTo>
                    <a:pt x="422" y="261"/>
                  </a:lnTo>
                  <a:lnTo>
                    <a:pt x="410" y="253"/>
                  </a:lnTo>
                  <a:lnTo>
                    <a:pt x="401" y="245"/>
                  </a:lnTo>
                  <a:lnTo>
                    <a:pt x="393" y="240"/>
                  </a:lnTo>
                  <a:lnTo>
                    <a:pt x="391" y="237"/>
                  </a:lnTo>
                  <a:lnTo>
                    <a:pt x="388" y="226"/>
                  </a:lnTo>
                  <a:lnTo>
                    <a:pt x="383" y="218"/>
                  </a:lnTo>
                  <a:lnTo>
                    <a:pt x="383" y="215"/>
                  </a:lnTo>
                  <a:lnTo>
                    <a:pt x="383" y="212"/>
                  </a:lnTo>
                  <a:lnTo>
                    <a:pt x="385" y="211"/>
                  </a:lnTo>
                  <a:lnTo>
                    <a:pt x="391" y="210"/>
                  </a:lnTo>
                  <a:lnTo>
                    <a:pt x="399" y="208"/>
                  </a:lnTo>
                  <a:lnTo>
                    <a:pt x="411" y="208"/>
                  </a:lnTo>
                  <a:lnTo>
                    <a:pt x="425" y="207"/>
                  </a:lnTo>
                  <a:lnTo>
                    <a:pt x="440" y="208"/>
                  </a:lnTo>
                  <a:lnTo>
                    <a:pt x="472" y="209"/>
                  </a:lnTo>
                  <a:lnTo>
                    <a:pt x="500" y="210"/>
                  </a:lnTo>
                  <a:lnTo>
                    <a:pt x="518" y="210"/>
                  </a:lnTo>
                  <a:lnTo>
                    <a:pt x="533" y="210"/>
                  </a:lnTo>
                  <a:lnTo>
                    <a:pt x="546" y="208"/>
                  </a:lnTo>
                  <a:lnTo>
                    <a:pt x="562" y="205"/>
                  </a:lnTo>
                  <a:lnTo>
                    <a:pt x="572" y="203"/>
                  </a:lnTo>
                  <a:lnTo>
                    <a:pt x="593" y="197"/>
                  </a:lnTo>
                  <a:lnTo>
                    <a:pt x="615" y="190"/>
                  </a:lnTo>
                  <a:lnTo>
                    <a:pt x="632" y="185"/>
                  </a:lnTo>
                  <a:lnTo>
                    <a:pt x="655" y="176"/>
                  </a:lnTo>
                  <a:lnTo>
                    <a:pt x="678" y="166"/>
                  </a:lnTo>
                  <a:lnTo>
                    <a:pt x="700" y="155"/>
                  </a:lnTo>
                  <a:lnTo>
                    <a:pt x="723" y="144"/>
                  </a:lnTo>
                  <a:lnTo>
                    <a:pt x="728" y="140"/>
                  </a:lnTo>
                  <a:lnTo>
                    <a:pt x="742" y="132"/>
                  </a:lnTo>
                  <a:lnTo>
                    <a:pt x="757" y="122"/>
                  </a:lnTo>
                  <a:lnTo>
                    <a:pt x="772" y="113"/>
                  </a:lnTo>
                  <a:lnTo>
                    <a:pt x="783" y="108"/>
                  </a:lnTo>
                  <a:lnTo>
                    <a:pt x="794" y="103"/>
                  </a:lnTo>
                  <a:lnTo>
                    <a:pt x="811" y="94"/>
                  </a:lnTo>
                  <a:lnTo>
                    <a:pt x="826" y="85"/>
                  </a:lnTo>
                  <a:lnTo>
                    <a:pt x="843" y="75"/>
                  </a:lnTo>
                  <a:lnTo>
                    <a:pt x="859" y="65"/>
                  </a:lnTo>
                  <a:lnTo>
                    <a:pt x="876" y="55"/>
                  </a:lnTo>
                  <a:lnTo>
                    <a:pt x="892" y="44"/>
                  </a:lnTo>
                  <a:lnTo>
                    <a:pt x="906" y="35"/>
                  </a:lnTo>
                  <a:lnTo>
                    <a:pt x="922" y="26"/>
                  </a:lnTo>
                  <a:lnTo>
                    <a:pt x="931" y="20"/>
                  </a:lnTo>
                  <a:lnTo>
                    <a:pt x="942" y="13"/>
                  </a:lnTo>
                  <a:lnTo>
                    <a:pt x="953" y="7"/>
                  </a:lnTo>
                  <a:lnTo>
                    <a:pt x="963" y="1"/>
                  </a:lnTo>
                  <a:lnTo>
                    <a:pt x="965" y="0"/>
                  </a:lnTo>
                  <a:lnTo>
                    <a:pt x="967" y="0"/>
                  </a:lnTo>
                  <a:lnTo>
                    <a:pt x="970" y="0"/>
                  </a:lnTo>
                  <a:lnTo>
                    <a:pt x="974" y="0"/>
                  </a:lnTo>
                  <a:lnTo>
                    <a:pt x="980" y="4"/>
                  </a:lnTo>
                  <a:lnTo>
                    <a:pt x="989" y="8"/>
                  </a:lnTo>
                  <a:lnTo>
                    <a:pt x="994" y="10"/>
                  </a:lnTo>
                  <a:lnTo>
                    <a:pt x="1001" y="13"/>
                  </a:lnTo>
                  <a:lnTo>
                    <a:pt x="1009" y="20"/>
                  </a:lnTo>
                  <a:lnTo>
                    <a:pt x="1015" y="27"/>
                  </a:lnTo>
                  <a:lnTo>
                    <a:pt x="1022" y="33"/>
                  </a:lnTo>
                  <a:lnTo>
                    <a:pt x="1027" y="42"/>
                  </a:lnTo>
                  <a:lnTo>
                    <a:pt x="1030" y="49"/>
                  </a:lnTo>
                  <a:lnTo>
                    <a:pt x="1033" y="57"/>
                  </a:lnTo>
                  <a:lnTo>
                    <a:pt x="1035" y="67"/>
                  </a:lnTo>
                  <a:lnTo>
                    <a:pt x="1037" y="77"/>
                  </a:lnTo>
                  <a:lnTo>
                    <a:pt x="1037" y="83"/>
                  </a:lnTo>
                  <a:lnTo>
                    <a:pt x="1037" y="88"/>
                  </a:lnTo>
                  <a:lnTo>
                    <a:pt x="1036" y="95"/>
                  </a:lnTo>
                  <a:lnTo>
                    <a:pt x="1035" y="103"/>
                  </a:lnTo>
                  <a:lnTo>
                    <a:pt x="1032" y="117"/>
                  </a:lnTo>
                  <a:lnTo>
                    <a:pt x="1026" y="129"/>
                  </a:lnTo>
                  <a:lnTo>
                    <a:pt x="1012" y="131"/>
                  </a:lnTo>
                  <a:lnTo>
                    <a:pt x="995" y="134"/>
                  </a:lnTo>
                  <a:lnTo>
                    <a:pt x="978" y="139"/>
                  </a:lnTo>
                  <a:lnTo>
                    <a:pt x="960" y="145"/>
                  </a:lnTo>
                  <a:lnTo>
                    <a:pt x="946" y="152"/>
                  </a:lnTo>
                  <a:lnTo>
                    <a:pt x="934" y="161"/>
                  </a:lnTo>
                  <a:lnTo>
                    <a:pt x="921" y="168"/>
                  </a:lnTo>
                  <a:lnTo>
                    <a:pt x="905" y="177"/>
                  </a:lnTo>
                  <a:lnTo>
                    <a:pt x="868" y="198"/>
                  </a:lnTo>
                  <a:lnTo>
                    <a:pt x="831" y="219"/>
                  </a:lnTo>
                  <a:lnTo>
                    <a:pt x="813" y="230"/>
                  </a:lnTo>
                  <a:lnTo>
                    <a:pt x="798" y="241"/>
                  </a:lnTo>
                  <a:lnTo>
                    <a:pt x="783" y="252"/>
                  </a:lnTo>
                  <a:lnTo>
                    <a:pt x="771" y="263"/>
                  </a:lnTo>
                  <a:lnTo>
                    <a:pt x="766" y="268"/>
                  </a:lnTo>
                  <a:lnTo>
                    <a:pt x="761" y="274"/>
                  </a:lnTo>
                  <a:lnTo>
                    <a:pt x="760" y="278"/>
                  </a:lnTo>
                  <a:lnTo>
                    <a:pt x="759" y="283"/>
                  </a:lnTo>
                  <a:lnTo>
                    <a:pt x="760" y="287"/>
                  </a:lnTo>
                  <a:lnTo>
                    <a:pt x="761" y="290"/>
                  </a:lnTo>
                  <a:lnTo>
                    <a:pt x="770" y="299"/>
                  </a:lnTo>
                  <a:lnTo>
                    <a:pt x="780" y="308"/>
                  </a:lnTo>
                  <a:lnTo>
                    <a:pt x="783" y="314"/>
                  </a:lnTo>
                  <a:lnTo>
                    <a:pt x="788" y="318"/>
                  </a:lnTo>
                  <a:lnTo>
                    <a:pt x="791" y="323"/>
                  </a:lnTo>
                  <a:lnTo>
                    <a:pt x="793" y="328"/>
                  </a:lnTo>
                  <a:lnTo>
                    <a:pt x="795" y="337"/>
                  </a:lnTo>
                  <a:lnTo>
                    <a:pt x="797" y="345"/>
                  </a:lnTo>
                  <a:lnTo>
                    <a:pt x="798" y="354"/>
                  </a:lnTo>
                  <a:lnTo>
                    <a:pt x="798" y="363"/>
                  </a:lnTo>
                  <a:lnTo>
                    <a:pt x="798" y="381"/>
                  </a:lnTo>
                  <a:lnTo>
                    <a:pt x="799" y="395"/>
                  </a:lnTo>
                  <a:lnTo>
                    <a:pt x="800" y="405"/>
                  </a:lnTo>
                  <a:lnTo>
                    <a:pt x="802" y="411"/>
                  </a:lnTo>
                  <a:lnTo>
                    <a:pt x="806" y="418"/>
                  </a:lnTo>
                  <a:lnTo>
                    <a:pt x="811" y="421"/>
                  </a:lnTo>
                  <a:lnTo>
                    <a:pt x="819" y="426"/>
                  </a:lnTo>
                  <a:lnTo>
                    <a:pt x="824" y="428"/>
                  </a:lnTo>
                  <a:lnTo>
                    <a:pt x="830" y="429"/>
                  </a:lnTo>
                  <a:lnTo>
                    <a:pt x="835" y="429"/>
                  </a:lnTo>
                  <a:lnTo>
                    <a:pt x="846" y="426"/>
                  </a:lnTo>
                  <a:lnTo>
                    <a:pt x="858" y="419"/>
                  </a:lnTo>
                  <a:lnTo>
                    <a:pt x="879" y="408"/>
                  </a:lnTo>
                  <a:lnTo>
                    <a:pt x="900" y="400"/>
                  </a:lnTo>
                  <a:lnTo>
                    <a:pt x="919" y="392"/>
                  </a:lnTo>
                  <a:lnTo>
                    <a:pt x="938" y="382"/>
                  </a:lnTo>
                  <a:lnTo>
                    <a:pt x="958" y="370"/>
                  </a:lnTo>
                  <a:lnTo>
                    <a:pt x="978" y="355"/>
                  </a:lnTo>
                  <a:lnTo>
                    <a:pt x="994" y="343"/>
                  </a:lnTo>
                  <a:lnTo>
                    <a:pt x="1001" y="339"/>
                  </a:lnTo>
                  <a:lnTo>
                    <a:pt x="1012" y="334"/>
                  </a:lnTo>
                  <a:lnTo>
                    <a:pt x="1032" y="328"/>
                  </a:lnTo>
                  <a:lnTo>
                    <a:pt x="1043" y="326"/>
                  </a:lnTo>
                  <a:lnTo>
                    <a:pt x="1055" y="326"/>
                  </a:lnTo>
                  <a:lnTo>
                    <a:pt x="1064" y="329"/>
                  </a:lnTo>
                  <a:lnTo>
                    <a:pt x="1075" y="334"/>
                  </a:lnTo>
                  <a:lnTo>
                    <a:pt x="1086" y="341"/>
                  </a:lnTo>
                  <a:lnTo>
                    <a:pt x="1093" y="347"/>
                  </a:lnTo>
                  <a:lnTo>
                    <a:pt x="1102" y="351"/>
                  </a:lnTo>
                  <a:lnTo>
                    <a:pt x="1112" y="355"/>
                  </a:lnTo>
                  <a:lnTo>
                    <a:pt x="1115" y="359"/>
                  </a:lnTo>
                  <a:lnTo>
                    <a:pt x="1120" y="361"/>
                  </a:lnTo>
                  <a:lnTo>
                    <a:pt x="1123" y="364"/>
                  </a:lnTo>
                  <a:lnTo>
                    <a:pt x="1126" y="368"/>
                  </a:lnTo>
                  <a:lnTo>
                    <a:pt x="1135" y="382"/>
                  </a:lnTo>
                  <a:lnTo>
                    <a:pt x="1138" y="388"/>
                  </a:lnTo>
                  <a:lnTo>
                    <a:pt x="1141" y="396"/>
                  </a:lnTo>
                  <a:lnTo>
                    <a:pt x="1141" y="404"/>
                  </a:lnTo>
                  <a:lnTo>
                    <a:pt x="1139" y="412"/>
                  </a:lnTo>
                  <a:lnTo>
                    <a:pt x="1135" y="429"/>
                  </a:lnTo>
                  <a:lnTo>
                    <a:pt x="1130" y="444"/>
                  </a:lnTo>
                  <a:lnTo>
                    <a:pt x="1128" y="451"/>
                  </a:lnTo>
                  <a:lnTo>
                    <a:pt x="1126" y="456"/>
                  </a:lnTo>
                  <a:lnTo>
                    <a:pt x="1124" y="462"/>
                  </a:lnTo>
                  <a:lnTo>
                    <a:pt x="1121" y="466"/>
                  </a:lnTo>
                  <a:lnTo>
                    <a:pt x="1113" y="475"/>
                  </a:lnTo>
                  <a:lnTo>
                    <a:pt x="1107" y="483"/>
                  </a:lnTo>
                  <a:lnTo>
                    <a:pt x="1101" y="489"/>
                  </a:lnTo>
                  <a:lnTo>
                    <a:pt x="1097" y="496"/>
                  </a:lnTo>
                  <a:lnTo>
                    <a:pt x="1089" y="508"/>
                  </a:lnTo>
                  <a:lnTo>
                    <a:pt x="1081" y="521"/>
                  </a:lnTo>
                  <a:lnTo>
                    <a:pt x="1075" y="536"/>
                  </a:lnTo>
                  <a:lnTo>
                    <a:pt x="1068" y="552"/>
                  </a:lnTo>
                  <a:lnTo>
                    <a:pt x="1063" y="564"/>
                  </a:lnTo>
                  <a:lnTo>
                    <a:pt x="1058" y="576"/>
                  </a:lnTo>
                  <a:lnTo>
                    <a:pt x="1053" y="588"/>
                  </a:lnTo>
                  <a:lnTo>
                    <a:pt x="1046" y="602"/>
                  </a:lnTo>
                  <a:lnTo>
                    <a:pt x="1034" y="619"/>
                  </a:lnTo>
                  <a:lnTo>
                    <a:pt x="1021" y="633"/>
                  </a:lnTo>
                  <a:lnTo>
                    <a:pt x="1015" y="641"/>
                  </a:lnTo>
                  <a:lnTo>
                    <a:pt x="1010" y="649"/>
                  </a:lnTo>
                  <a:lnTo>
                    <a:pt x="1004" y="658"/>
                  </a:lnTo>
                  <a:lnTo>
                    <a:pt x="1000" y="669"/>
                  </a:lnTo>
                  <a:lnTo>
                    <a:pt x="994" y="683"/>
                  </a:lnTo>
                  <a:lnTo>
                    <a:pt x="990" y="695"/>
                  </a:lnTo>
                  <a:lnTo>
                    <a:pt x="975" y="731"/>
                  </a:lnTo>
                  <a:lnTo>
                    <a:pt x="963" y="761"/>
                  </a:lnTo>
                  <a:lnTo>
                    <a:pt x="953" y="791"/>
                  </a:lnTo>
                  <a:lnTo>
                    <a:pt x="939" y="825"/>
                  </a:lnTo>
                  <a:lnTo>
                    <a:pt x="934" y="838"/>
                  </a:lnTo>
                  <a:lnTo>
                    <a:pt x="931" y="852"/>
                  </a:lnTo>
                  <a:lnTo>
                    <a:pt x="922" y="879"/>
                  </a:lnTo>
                  <a:lnTo>
                    <a:pt x="912" y="905"/>
                  </a:lnTo>
                  <a:lnTo>
                    <a:pt x="903" y="931"/>
                  </a:lnTo>
                  <a:lnTo>
                    <a:pt x="894" y="958"/>
                  </a:lnTo>
                  <a:lnTo>
                    <a:pt x="890" y="972"/>
                  </a:lnTo>
                  <a:lnTo>
                    <a:pt x="884" y="987"/>
                  </a:lnTo>
                  <a:lnTo>
                    <a:pt x="878" y="1002"/>
                  </a:lnTo>
                  <a:lnTo>
                    <a:pt x="872" y="1015"/>
                  </a:lnTo>
                  <a:lnTo>
                    <a:pt x="868" y="1025"/>
                  </a:lnTo>
                  <a:lnTo>
                    <a:pt x="864" y="1032"/>
                  </a:lnTo>
                  <a:lnTo>
                    <a:pt x="858" y="1040"/>
                  </a:lnTo>
                  <a:lnTo>
                    <a:pt x="850" y="1049"/>
                  </a:lnTo>
                  <a:lnTo>
                    <a:pt x="844" y="1053"/>
                  </a:lnTo>
                  <a:lnTo>
                    <a:pt x="835" y="1058"/>
                  </a:lnTo>
                  <a:lnTo>
                    <a:pt x="820" y="1065"/>
                  </a:lnTo>
                  <a:lnTo>
                    <a:pt x="802" y="1072"/>
                  </a:lnTo>
                  <a:lnTo>
                    <a:pt x="791" y="1074"/>
                  </a:lnTo>
                  <a:lnTo>
                    <a:pt x="779" y="1074"/>
                  </a:lnTo>
                  <a:lnTo>
                    <a:pt x="767" y="1073"/>
                  </a:lnTo>
                  <a:lnTo>
                    <a:pt x="757" y="1073"/>
                  </a:lnTo>
                  <a:lnTo>
                    <a:pt x="746" y="1073"/>
                  </a:lnTo>
                  <a:lnTo>
                    <a:pt x="737" y="1073"/>
                  </a:lnTo>
                  <a:lnTo>
                    <a:pt x="734" y="1072"/>
                  </a:lnTo>
                  <a:lnTo>
                    <a:pt x="731" y="1071"/>
                  </a:lnTo>
                  <a:lnTo>
                    <a:pt x="727" y="1069"/>
                  </a:lnTo>
                  <a:lnTo>
                    <a:pt x="724" y="1065"/>
                  </a:lnTo>
                  <a:lnTo>
                    <a:pt x="716" y="1052"/>
                  </a:lnTo>
                  <a:lnTo>
                    <a:pt x="709" y="1038"/>
                  </a:lnTo>
                  <a:lnTo>
                    <a:pt x="702" y="1022"/>
                  </a:lnTo>
                  <a:lnTo>
                    <a:pt x="695" y="1009"/>
                  </a:lnTo>
                  <a:lnTo>
                    <a:pt x="687" y="994"/>
                  </a:lnTo>
                  <a:lnTo>
                    <a:pt x="679" y="983"/>
                  </a:lnTo>
                  <a:lnTo>
                    <a:pt x="676" y="980"/>
                  </a:lnTo>
                  <a:lnTo>
                    <a:pt x="671" y="977"/>
                  </a:lnTo>
                  <a:lnTo>
                    <a:pt x="667" y="975"/>
                  </a:lnTo>
                  <a:lnTo>
                    <a:pt x="664" y="974"/>
                  </a:lnTo>
                  <a:lnTo>
                    <a:pt x="656" y="973"/>
                  </a:lnTo>
                  <a:lnTo>
                    <a:pt x="650" y="973"/>
                  </a:lnTo>
                  <a:lnTo>
                    <a:pt x="647" y="974"/>
                  </a:lnTo>
                  <a:lnTo>
                    <a:pt x="643" y="976"/>
                  </a:lnTo>
                  <a:lnTo>
                    <a:pt x="637" y="980"/>
                  </a:lnTo>
                  <a:lnTo>
                    <a:pt x="632" y="985"/>
                  </a:lnTo>
                  <a:lnTo>
                    <a:pt x="625" y="991"/>
                  </a:lnTo>
                  <a:lnTo>
                    <a:pt x="621" y="997"/>
                  </a:lnTo>
                  <a:lnTo>
                    <a:pt x="616" y="1006"/>
                  </a:lnTo>
                  <a:lnTo>
                    <a:pt x="614" y="1015"/>
                  </a:lnTo>
                  <a:lnTo>
                    <a:pt x="613" y="1025"/>
                  </a:lnTo>
                  <a:lnTo>
                    <a:pt x="611" y="1037"/>
                  </a:lnTo>
                  <a:lnTo>
                    <a:pt x="609" y="1046"/>
                  </a:lnTo>
                  <a:lnTo>
                    <a:pt x="606" y="1051"/>
                  </a:lnTo>
                  <a:close/>
                  <a:moveTo>
                    <a:pt x="475" y="420"/>
                  </a:moveTo>
                  <a:lnTo>
                    <a:pt x="461" y="432"/>
                  </a:lnTo>
                  <a:lnTo>
                    <a:pt x="464" y="460"/>
                  </a:lnTo>
                  <a:lnTo>
                    <a:pt x="467" y="467"/>
                  </a:lnTo>
                  <a:lnTo>
                    <a:pt x="473" y="485"/>
                  </a:lnTo>
                  <a:lnTo>
                    <a:pt x="482" y="505"/>
                  </a:lnTo>
                  <a:lnTo>
                    <a:pt x="491" y="520"/>
                  </a:lnTo>
                  <a:lnTo>
                    <a:pt x="500" y="530"/>
                  </a:lnTo>
                  <a:lnTo>
                    <a:pt x="511" y="538"/>
                  </a:lnTo>
                  <a:lnTo>
                    <a:pt x="520" y="543"/>
                  </a:lnTo>
                  <a:lnTo>
                    <a:pt x="524" y="545"/>
                  </a:lnTo>
                  <a:lnTo>
                    <a:pt x="536" y="547"/>
                  </a:lnTo>
                  <a:lnTo>
                    <a:pt x="546" y="548"/>
                  </a:lnTo>
                  <a:lnTo>
                    <a:pt x="554" y="545"/>
                  </a:lnTo>
                  <a:lnTo>
                    <a:pt x="573" y="538"/>
                  </a:lnTo>
                  <a:lnTo>
                    <a:pt x="601" y="528"/>
                  </a:lnTo>
                  <a:lnTo>
                    <a:pt x="628" y="516"/>
                  </a:lnTo>
                  <a:lnTo>
                    <a:pt x="640" y="509"/>
                  </a:lnTo>
                  <a:lnTo>
                    <a:pt x="651" y="503"/>
                  </a:lnTo>
                  <a:lnTo>
                    <a:pt x="661" y="496"/>
                  </a:lnTo>
                  <a:lnTo>
                    <a:pt x="669" y="489"/>
                  </a:lnTo>
                  <a:lnTo>
                    <a:pt x="679" y="481"/>
                  </a:lnTo>
                  <a:lnTo>
                    <a:pt x="683" y="476"/>
                  </a:lnTo>
                  <a:lnTo>
                    <a:pt x="697" y="465"/>
                  </a:lnTo>
                  <a:lnTo>
                    <a:pt x="699" y="460"/>
                  </a:lnTo>
                  <a:lnTo>
                    <a:pt x="703" y="444"/>
                  </a:lnTo>
                  <a:lnTo>
                    <a:pt x="705" y="433"/>
                  </a:lnTo>
                  <a:lnTo>
                    <a:pt x="708" y="421"/>
                  </a:lnTo>
                  <a:lnTo>
                    <a:pt x="709" y="407"/>
                  </a:lnTo>
                  <a:lnTo>
                    <a:pt x="710" y="393"/>
                  </a:lnTo>
                  <a:lnTo>
                    <a:pt x="709" y="367"/>
                  </a:lnTo>
                  <a:lnTo>
                    <a:pt x="708" y="354"/>
                  </a:lnTo>
                  <a:lnTo>
                    <a:pt x="705" y="349"/>
                  </a:lnTo>
                  <a:lnTo>
                    <a:pt x="705" y="348"/>
                  </a:lnTo>
                  <a:lnTo>
                    <a:pt x="702" y="344"/>
                  </a:lnTo>
                  <a:lnTo>
                    <a:pt x="697" y="337"/>
                  </a:lnTo>
                  <a:lnTo>
                    <a:pt x="692" y="332"/>
                  </a:lnTo>
                  <a:lnTo>
                    <a:pt x="688" y="329"/>
                  </a:lnTo>
                  <a:lnTo>
                    <a:pt x="682" y="326"/>
                  </a:lnTo>
                  <a:lnTo>
                    <a:pt x="677" y="323"/>
                  </a:lnTo>
                  <a:lnTo>
                    <a:pt x="666" y="321"/>
                  </a:lnTo>
                  <a:lnTo>
                    <a:pt x="651" y="319"/>
                  </a:lnTo>
                  <a:lnTo>
                    <a:pt x="640" y="319"/>
                  </a:lnTo>
                  <a:lnTo>
                    <a:pt x="634" y="319"/>
                  </a:lnTo>
                  <a:lnTo>
                    <a:pt x="627" y="321"/>
                  </a:lnTo>
                  <a:lnTo>
                    <a:pt x="614" y="327"/>
                  </a:lnTo>
                  <a:lnTo>
                    <a:pt x="597" y="336"/>
                  </a:lnTo>
                  <a:lnTo>
                    <a:pt x="576" y="349"/>
                  </a:lnTo>
                  <a:lnTo>
                    <a:pt x="561" y="358"/>
                  </a:lnTo>
                  <a:lnTo>
                    <a:pt x="546" y="366"/>
                  </a:lnTo>
                  <a:lnTo>
                    <a:pt x="532" y="375"/>
                  </a:lnTo>
                  <a:lnTo>
                    <a:pt x="517" y="385"/>
                  </a:lnTo>
                  <a:lnTo>
                    <a:pt x="507" y="394"/>
                  </a:lnTo>
                  <a:lnTo>
                    <a:pt x="495" y="403"/>
                  </a:lnTo>
                  <a:lnTo>
                    <a:pt x="484" y="410"/>
                  </a:lnTo>
                  <a:lnTo>
                    <a:pt x="475" y="42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18">
              <a:extLst>
                <a:ext uri="{FF2B5EF4-FFF2-40B4-BE49-F238E27FC236}">
                  <a16:creationId xmlns:a16="http://schemas.microsoft.com/office/drawing/2014/main" id="{92A8A53F-B53C-42A3-96F4-592C49F88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3426" y="2690813"/>
              <a:ext cx="1550988" cy="1736725"/>
            </a:xfrm>
            <a:custGeom>
              <a:avLst/>
              <a:gdLst>
                <a:gd name="T0" fmla="*/ 2603 w 2931"/>
                <a:gd name="T1" fmla="*/ 161 h 3282"/>
                <a:gd name="T2" fmla="*/ 2760 w 2931"/>
                <a:gd name="T3" fmla="*/ 318 h 3282"/>
                <a:gd name="T4" fmla="*/ 2931 w 2931"/>
                <a:gd name="T5" fmla="*/ 415 h 3282"/>
                <a:gd name="T6" fmla="*/ 2924 w 2931"/>
                <a:gd name="T7" fmla="*/ 1881 h 3282"/>
                <a:gd name="T8" fmla="*/ 2891 w 2931"/>
                <a:gd name="T9" fmla="*/ 2090 h 3282"/>
                <a:gd name="T10" fmla="*/ 2836 w 2931"/>
                <a:gd name="T11" fmla="*/ 2269 h 3282"/>
                <a:gd name="T12" fmla="*/ 2759 w 2931"/>
                <a:gd name="T13" fmla="*/ 2431 h 3282"/>
                <a:gd name="T14" fmla="*/ 2666 w 2931"/>
                <a:gd name="T15" fmla="*/ 2580 h 3282"/>
                <a:gd name="T16" fmla="*/ 2516 w 2931"/>
                <a:gd name="T17" fmla="*/ 2754 h 3282"/>
                <a:gd name="T18" fmla="*/ 2322 w 2931"/>
                <a:gd name="T19" fmla="*/ 2921 h 3282"/>
                <a:gd name="T20" fmla="*/ 2143 w 2931"/>
                <a:gd name="T21" fmla="*/ 3038 h 3282"/>
                <a:gd name="T22" fmla="*/ 1958 w 2931"/>
                <a:gd name="T23" fmla="*/ 3132 h 3282"/>
                <a:gd name="T24" fmla="*/ 1588 w 2931"/>
                <a:gd name="T25" fmla="*/ 3258 h 3282"/>
                <a:gd name="T26" fmla="*/ 1401 w 2931"/>
                <a:gd name="T27" fmla="*/ 3269 h 3282"/>
                <a:gd name="T28" fmla="*/ 1201 w 2931"/>
                <a:gd name="T29" fmla="*/ 3214 h 3282"/>
                <a:gd name="T30" fmla="*/ 1008 w 2931"/>
                <a:gd name="T31" fmla="*/ 3140 h 3282"/>
                <a:gd name="T32" fmla="*/ 827 w 2931"/>
                <a:gd name="T33" fmla="*/ 3048 h 3282"/>
                <a:gd name="T34" fmla="*/ 658 w 2931"/>
                <a:gd name="T35" fmla="*/ 2938 h 3282"/>
                <a:gd name="T36" fmla="*/ 504 w 2931"/>
                <a:gd name="T37" fmla="*/ 2811 h 3282"/>
                <a:gd name="T38" fmla="*/ 373 w 2931"/>
                <a:gd name="T39" fmla="*/ 2676 h 3282"/>
                <a:gd name="T40" fmla="*/ 258 w 2931"/>
                <a:gd name="T41" fmla="*/ 2529 h 3282"/>
                <a:gd name="T42" fmla="*/ 162 w 2931"/>
                <a:gd name="T43" fmla="*/ 2367 h 3282"/>
                <a:gd name="T44" fmla="*/ 85 w 2931"/>
                <a:gd name="T45" fmla="*/ 2196 h 3282"/>
                <a:gd name="T46" fmla="*/ 31 w 2931"/>
                <a:gd name="T47" fmla="*/ 2012 h 3282"/>
                <a:gd name="T48" fmla="*/ 4 w 2931"/>
                <a:gd name="T49" fmla="*/ 1844 h 3282"/>
                <a:gd name="T50" fmla="*/ 8 w 2931"/>
                <a:gd name="T51" fmla="*/ 410 h 3282"/>
                <a:gd name="T52" fmla="*/ 176 w 2931"/>
                <a:gd name="T53" fmla="*/ 313 h 3282"/>
                <a:gd name="T54" fmla="*/ 330 w 2931"/>
                <a:gd name="T55" fmla="*/ 160 h 3282"/>
                <a:gd name="T56" fmla="*/ 423 w 2931"/>
                <a:gd name="T57" fmla="*/ 0 h 3282"/>
                <a:gd name="T58" fmla="*/ 2642 w 2931"/>
                <a:gd name="T59" fmla="*/ 225 h 3282"/>
                <a:gd name="T60" fmla="*/ 2519 w 2931"/>
                <a:gd name="T61" fmla="*/ 44 h 3282"/>
                <a:gd name="T62" fmla="*/ 360 w 2931"/>
                <a:gd name="T63" fmla="*/ 138 h 3282"/>
                <a:gd name="T64" fmla="*/ 214 w 2931"/>
                <a:gd name="T65" fmla="*/ 298 h 3282"/>
                <a:gd name="T66" fmla="*/ 18 w 2931"/>
                <a:gd name="T67" fmla="*/ 416 h 3282"/>
                <a:gd name="T68" fmla="*/ 18 w 2931"/>
                <a:gd name="T69" fmla="*/ 1868 h 3282"/>
                <a:gd name="T70" fmla="*/ 49 w 2931"/>
                <a:gd name="T71" fmla="*/ 2041 h 3282"/>
                <a:gd name="T72" fmla="*/ 107 w 2931"/>
                <a:gd name="T73" fmla="*/ 2221 h 3282"/>
                <a:gd name="T74" fmla="*/ 186 w 2931"/>
                <a:gd name="T75" fmla="*/ 2391 h 3282"/>
                <a:gd name="T76" fmla="*/ 284 w 2931"/>
                <a:gd name="T77" fmla="*/ 2548 h 3282"/>
                <a:gd name="T78" fmla="*/ 402 w 2931"/>
                <a:gd name="T79" fmla="*/ 2693 h 3282"/>
                <a:gd name="T80" fmla="*/ 536 w 2931"/>
                <a:gd name="T81" fmla="*/ 2826 h 3282"/>
                <a:gd name="T82" fmla="*/ 692 w 2931"/>
                <a:gd name="T83" fmla="*/ 2949 h 3282"/>
                <a:gd name="T84" fmla="*/ 861 w 2931"/>
                <a:gd name="T85" fmla="*/ 3054 h 3282"/>
                <a:gd name="T86" fmla="*/ 1044 w 2931"/>
                <a:gd name="T87" fmla="*/ 3143 h 3282"/>
                <a:gd name="T88" fmla="*/ 1236 w 2931"/>
                <a:gd name="T89" fmla="*/ 3214 h 3282"/>
                <a:gd name="T90" fmla="*/ 1436 w 2931"/>
                <a:gd name="T91" fmla="*/ 3264 h 3282"/>
                <a:gd name="T92" fmla="*/ 1768 w 2931"/>
                <a:gd name="T93" fmla="*/ 3195 h 3282"/>
                <a:gd name="T94" fmla="*/ 2046 w 2931"/>
                <a:gd name="T95" fmla="*/ 3079 h 3282"/>
                <a:gd name="T96" fmla="*/ 2228 w 2931"/>
                <a:gd name="T97" fmla="*/ 2973 h 3282"/>
                <a:gd name="T98" fmla="*/ 2400 w 2931"/>
                <a:gd name="T99" fmla="*/ 2847 h 3282"/>
                <a:gd name="T100" fmla="*/ 2604 w 2931"/>
                <a:gd name="T101" fmla="*/ 2641 h 3282"/>
                <a:gd name="T102" fmla="*/ 2705 w 2931"/>
                <a:gd name="T103" fmla="*/ 2502 h 3282"/>
                <a:gd name="T104" fmla="*/ 2790 w 2931"/>
                <a:gd name="T105" fmla="*/ 2348 h 3282"/>
                <a:gd name="T106" fmla="*/ 2856 w 2931"/>
                <a:gd name="T107" fmla="*/ 2178 h 3282"/>
                <a:gd name="T108" fmla="*/ 2901 w 2931"/>
                <a:gd name="T109" fmla="*/ 1988 h 3282"/>
                <a:gd name="T110" fmla="*/ 2919 w 2931"/>
                <a:gd name="T111" fmla="*/ 1771 h 3282"/>
                <a:gd name="T112" fmla="*/ 2785 w 2931"/>
                <a:gd name="T113" fmla="*/ 347 h 3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1" h="3282">
                  <a:moveTo>
                    <a:pt x="2511" y="3"/>
                  </a:moveTo>
                  <a:lnTo>
                    <a:pt x="2526" y="36"/>
                  </a:lnTo>
                  <a:lnTo>
                    <a:pt x="2544" y="69"/>
                  </a:lnTo>
                  <a:lnTo>
                    <a:pt x="2561" y="101"/>
                  </a:lnTo>
                  <a:lnTo>
                    <a:pt x="2581" y="132"/>
                  </a:lnTo>
                  <a:lnTo>
                    <a:pt x="2603" y="161"/>
                  </a:lnTo>
                  <a:lnTo>
                    <a:pt x="2625" y="191"/>
                  </a:lnTo>
                  <a:lnTo>
                    <a:pt x="2649" y="219"/>
                  </a:lnTo>
                  <a:lnTo>
                    <a:pt x="2675" y="245"/>
                  </a:lnTo>
                  <a:lnTo>
                    <a:pt x="2702" y="270"/>
                  </a:lnTo>
                  <a:lnTo>
                    <a:pt x="2731" y="294"/>
                  </a:lnTo>
                  <a:lnTo>
                    <a:pt x="2760" y="318"/>
                  </a:lnTo>
                  <a:lnTo>
                    <a:pt x="2792" y="340"/>
                  </a:lnTo>
                  <a:lnTo>
                    <a:pt x="2824" y="360"/>
                  </a:lnTo>
                  <a:lnTo>
                    <a:pt x="2857" y="380"/>
                  </a:lnTo>
                  <a:lnTo>
                    <a:pt x="2892" y="398"/>
                  </a:lnTo>
                  <a:lnTo>
                    <a:pt x="2927" y="414"/>
                  </a:lnTo>
                  <a:lnTo>
                    <a:pt x="2931" y="415"/>
                  </a:lnTo>
                  <a:lnTo>
                    <a:pt x="2931" y="420"/>
                  </a:lnTo>
                  <a:lnTo>
                    <a:pt x="2930" y="1734"/>
                  </a:lnTo>
                  <a:lnTo>
                    <a:pt x="2930" y="1772"/>
                  </a:lnTo>
                  <a:lnTo>
                    <a:pt x="2929" y="1808"/>
                  </a:lnTo>
                  <a:lnTo>
                    <a:pt x="2926" y="1844"/>
                  </a:lnTo>
                  <a:lnTo>
                    <a:pt x="2924" y="1881"/>
                  </a:lnTo>
                  <a:lnTo>
                    <a:pt x="2921" y="1918"/>
                  </a:lnTo>
                  <a:lnTo>
                    <a:pt x="2916" y="1954"/>
                  </a:lnTo>
                  <a:lnTo>
                    <a:pt x="2911" y="1990"/>
                  </a:lnTo>
                  <a:lnTo>
                    <a:pt x="2904" y="2027"/>
                  </a:lnTo>
                  <a:lnTo>
                    <a:pt x="2899" y="2059"/>
                  </a:lnTo>
                  <a:lnTo>
                    <a:pt x="2891" y="2090"/>
                  </a:lnTo>
                  <a:lnTo>
                    <a:pt x="2884" y="2121"/>
                  </a:lnTo>
                  <a:lnTo>
                    <a:pt x="2875" y="2151"/>
                  </a:lnTo>
                  <a:lnTo>
                    <a:pt x="2866" y="2182"/>
                  </a:lnTo>
                  <a:lnTo>
                    <a:pt x="2857" y="2210"/>
                  </a:lnTo>
                  <a:lnTo>
                    <a:pt x="2846" y="2240"/>
                  </a:lnTo>
                  <a:lnTo>
                    <a:pt x="2836" y="2269"/>
                  </a:lnTo>
                  <a:lnTo>
                    <a:pt x="2824" y="2297"/>
                  </a:lnTo>
                  <a:lnTo>
                    <a:pt x="2812" y="2325"/>
                  </a:lnTo>
                  <a:lnTo>
                    <a:pt x="2800" y="2352"/>
                  </a:lnTo>
                  <a:lnTo>
                    <a:pt x="2787" y="2378"/>
                  </a:lnTo>
                  <a:lnTo>
                    <a:pt x="2774" y="2406"/>
                  </a:lnTo>
                  <a:lnTo>
                    <a:pt x="2759" y="2431"/>
                  </a:lnTo>
                  <a:lnTo>
                    <a:pt x="2745" y="2458"/>
                  </a:lnTo>
                  <a:lnTo>
                    <a:pt x="2730" y="2483"/>
                  </a:lnTo>
                  <a:lnTo>
                    <a:pt x="2714" y="2507"/>
                  </a:lnTo>
                  <a:lnTo>
                    <a:pt x="2699" y="2532"/>
                  </a:lnTo>
                  <a:lnTo>
                    <a:pt x="2682" y="2555"/>
                  </a:lnTo>
                  <a:lnTo>
                    <a:pt x="2666" y="2580"/>
                  </a:lnTo>
                  <a:lnTo>
                    <a:pt x="2648" y="2603"/>
                  </a:lnTo>
                  <a:lnTo>
                    <a:pt x="2631" y="2626"/>
                  </a:lnTo>
                  <a:lnTo>
                    <a:pt x="2612" y="2648"/>
                  </a:lnTo>
                  <a:lnTo>
                    <a:pt x="2594" y="2670"/>
                  </a:lnTo>
                  <a:lnTo>
                    <a:pt x="2556" y="2713"/>
                  </a:lnTo>
                  <a:lnTo>
                    <a:pt x="2516" y="2754"/>
                  </a:lnTo>
                  <a:lnTo>
                    <a:pt x="2476" y="2794"/>
                  </a:lnTo>
                  <a:lnTo>
                    <a:pt x="2434" y="2831"/>
                  </a:lnTo>
                  <a:lnTo>
                    <a:pt x="2406" y="2855"/>
                  </a:lnTo>
                  <a:lnTo>
                    <a:pt x="2379" y="2877"/>
                  </a:lnTo>
                  <a:lnTo>
                    <a:pt x="2350" y="2901"/>
                  </a:lnTo>
                  <a:lnTo>
                    <a:pt x="2322" y="2921"/>
                  </a:lnTo>
                  <a:lnTo>
                    <a:pt x="2292" y="2942"/>
                  </a:lnTo>
                  <a:lnTo>
                    <a:pt x="2264" y="2963"/>
                  </a:lnTo>
                  <a:lnTo>
                    <a:pt x="2234" y="2983"/>
                  </a:lnTo>
                  <a:lnTo>
                    <a:pt x="2204" y="3002"/>
                  </a:lnTo>
                  <a:lnTo>
                    <a:pt x="2173" y="3020"/>
                  </a:lnTo>
                  <a:lnTo>
                    <a:pt x="2143" y="3038"/>
                  </a:lnTo>
                  <a:lnTo>
                    <a:pt x="2113" y="3055"/>
                  </a:lnTo>
                  <a:lnTo>
                    <a:pt x="2082" y="3072"/>
                  </a:lnTo>
                  <a:lnTo>
                    <a:pt x="2051" y="3088"/>
                  </a:lnTo>
                  <a:lnTo>
                    <a:pt x="2020" y="3104"/>
                  </a:lnTo>
                  <a:lnTo>
                    <a:pt x="1989" y="3118"/>
                  </a:lnTo>
                  <a:lnTo>
                    <a:pt x="1958" y="3132"/>
                  </a:lnTo>
                  <a:lnTo>
                    <a:pt x="1895" y="3159"/>
                  </a:lnTo>
                  <a:lnTo>
                    <a:pt x="1833" y="3184"/>
                  </a:lnTo>
                  <a:lnTo>
                    <a:pt x="1771" y="3206"/>
                  </a:lnTo>
                  <a:lnTo>
                    <a:pt x="1710" y="3226"/>
                  </a:lnTo>
                  <a:lnTo>
                    <a:pt x="1648" y="3243"/>
                  </a:lnTo>
                  <a:lnTo>
                    <a:pt x="1588" y="3258"/>
                  </a:lnTo>
                  <a:lnTo>
                    <a:pt x="1529" y="3271"/>
                  </a:lnTo>
                  <a:lnTo>
                    <a:pt x="1471" y="3282"/>
                  </a:lnTo>
                  <a:lnTo>
                    <a:pt x="1470" y="3282"/>
                  </a:lnTo>
                  <a:lnTo>
                    <a:pt x="1470" y="3282"/>
                  </a:lnTo>
                  <a:lnTo>
                    <a:pt x="1435" y="3275"/>
                  </a:lnTo>
                  <a:lnTo>
                    <a:pt x="1401" y="3269"/>
                  </a:lnTo>
                  <a:lnTo>
                    <a:pt x="1367" y="3261"/>
                  </a:lnTo>
                  <a:lnTo>
                    <a:pt x="1334" y="3252"/>
                  </a:lnTo>
                  <a:lnTo>
                    <a:pt x="1300" y="3243"/>
                  </a:lnTo>
                  <a:lnTo>
                    <a:pt x="1267" y="3235"/>
                  </a:lnTo>
                  <a:lnTo>
                    <a:pt x="1233" y="3225"/>
                  </a:lnTo>
                  <a:lnTo>
                    <a:pt x="1201" y="3214"/>
                  </a:lnTo>
                  <a:lnTo>
                    <a:pt x="1168" y="3203"/>
                  </a:lnTo>
                  <a:lnTo>
                    <a:pt x="1135" y="3192"/>
                  </a:lnTo>
                  <a:lnTo>
                    <a:pt x="1103" y="3180"/>
                  </a:lnTo>
                  <a:lnTo>
                    <a:pt x="1071" y="3167"/>
                  </a:lnTo>
                  <a:lnTo>
                    <a:pt x="1039" y="3153"/>
                  </a:lnTo>
                  <a:lnTo>
                    <a:pt x="1008" y="3140"/>
                  </a:lnTo>
                  <a:lnTo>
                    <a:pt x="978" y="3126"/>
                  </a:lnTo>
                  <a:lnTo>
                    <a:pt x="947" y="3112"/>
                  </a:lnTo>
                  <a:lnTo>
                    <a:pt x="916" y="3096"/>
                  </a:lnTo>
                  <a:lnTo>
                    <a:pt x="886" y="3081"/>
                  </a:lnTo>
                  <a:lnTo>
                    <a:pt x="857" y="3064"/>
                  </a:lnTo>
                  <a:lnTo>
                    <a:pt x="827" y="3048"/>
                  </a:lnTo>
                  <a:lnTo>
                    <a:pt x="797" y="3030"/>
                  </a:lnTo>
                  <a:lnTo>
                    <a:pt x="769" y="3013"/>
                  </a:lnTo>
                  <a:lnTo>
                    <a:pt x="741" y="2995"/>
                  </a:lnTo>
                  <a:lnTo>
                    <a:pt x="713" y="2976"/>
                  </a:lnTo>
                  <a:lnTo>
                    <a:pt x="685" y="2958"/>
                  </a:lnTo>
                  <a:lnTo>
                    <a:pt x="658" y="2938"/>
                  </a:lnTo>
                  <a:lnTo>
                    <a:pt x="631" y="2918"/>
                  </a:lnTo>
                  <a:lnTo>
                    <a:pt x="605" y="2897"/>
                  </a:lnTo>
                  <a:lnTo>
                    <a:pt x="579" y="2876"/>
                  </a:lnTo>
                  <a:lnTo>
                    <a:pt x="553" y="2855"/>
                  </a:lnTo>
                  <a:lnTo>
                    <a:pt x="528" y="2833"/>
                  </a:lnTo>
                  <a:lnTo>
                    <a:pt x="504" y="2811"/>
                  </a:lnTo>
                  <a:lnTo>
                    <a:pt x="481" y="2791"/>
                  </a:lnTo>
                  <a:lnTo>
                    <a:pt x="459" y="2769"/>
                  </a:lnTo>
                  <a:lnTo>
                    <a:pt x="437" y="2746"/>
                  </a:lnTo>
                  <a:lnTo>
                    <a:pt x="415" y="2724"/>
                  </a:lnTo>
                  <a:lnTo>
                    <a:pt x="393" y="2700"/>
                  </a:lnTo>
                  <a:lnTo>
                    <a:pt x="373" y="2676"/>
                  </a:lnTo>
                  <a:lnTo>
                    <a:pt x="352" y="2653"/>
                  </a:lnTo>
                  <a:lnTo>
                    <a:pt x="332" y="2629"/>
                  </a:lnTo>
                  <a:lnTo>
                    <a:pt x="313" y="2604"/>
                  </a:lnTo>
                  <a:lnTo>
                    <a:pt x="294" y="2580"/>
                  </a:lnTo>
                  <a:lnTo>
                    <a:pt x="275" y="2554"/>
                  </a:lnTo>
                  <a:lnTo>
                    <a:pt x="258" y="2529"/>
                  </a:lnTo>
                  <a:lnTo>
                    <a:pt x="240" y="2503"/>
                  </a:lnTo>
                  <a:lnTo>
                    <a:pt x="224" y="2476"/>
                  </a:lnTo>
                  <a:lnTo>
                    <a:pt x="207" y="2450"/>
                  </a:lnTo>
                  <a:lnTo>
                    <a:pt x="192" y="2422"/>
                  </a:lnTo>
                  <a:lnTo>
                    <a:pt x="176" y="2396"/>
                  </a:lnTo>
                  <a:lnTo>
                    <a:pt x="162" y="2367"/>
                  </a:lnTo>
                  <a:lnTo>
                    <a:pt x="148" y="2340"/>
                  </a:lnTo>
                  <a:lnTo>
                    <a:pt x="133" y="2311"/>
                  </a:lnTo>
                  <a:lnTo>
                    <a:pt x="121" y="2283"/>
                  </a:lnTo>
                  <a:lnTo>
                    <a:pt x="108" y="2254"/>
                  </a:lnTo>
                  <a:lnTo>
                    <a:pt x="97" y="2225"/>
                  </a:lnTo>
                  <a:lnTo>
                    <a:pt x="85" y="2196"/>
                  </a:lnTo>
                  <a:lnTo>
                    <a:pt x="75" y="2165"/>
                  </a:lnTo>
                  <a:lnTo>
                    <a:pt x="65" y="2136"/>
                  </a:lnTo>
                  <a:lnTo>
                    <a:pt x="55" y="2105"/>
                  </a:lnTo>
                  <a:lnTo>
                    <a:pt x="47" y="2074"/>
                  </a:lnTo>
                  <a:lnTo>
                    <a:pt x="39" y="2043"/>
                  </a:lnTo>
                  <a:lnTo>
                    <a:pt x="31" y="2012"/>
                  </a:lnTo>
                  <a:lnTo>
                    <a:pt x="25" y="1981"/>
                  </a:lnTo>
                  <a:lnTo>
                    <a:pt x="18" y="1949"/>
                  </a:lnTo>
                  <a:lnTo>
                    <a:pt x="14" y="1922"/>
                  </a:lnTo>
                  <a:lnTo>
                    <a:pt x="10" y="1896"/>
                  </a:lnTo>
                  <a:lnTo>
                    <a:pt x="7" y="1870"/>
                  </a:lnTo>
                  <a:lnTo>
                    <a:pt x="4" y="1844"/>
                  </a:lnTo>
                  <a:lnTo>
                    <a:pt x="3" y="1819"/>
                  </a:lnTo>
                  <a:lnTo>
                    <a:pt x="2" y="1793"/>
                  </a:lnTo>
                  <a:lnTo>
                    <a:pt x="0" y="1766"/>
                  </a:lnTo>
                  <a:lnTo>
                    <a:pt x="0" y="1739"/>
                  </a:lnTo>
                  <a:lnTo>
                    <a:pt x="8" y="413"/>
                  </a:lnTo>
                  <a:lnTo>
                    <a:pt x="8" y="410"/>
                  </a:lnTo>
                  <a:lnTo>
                    <a:pt x="11" y="408"/>
                  </a:lnTo>
                  <a:lnTo>
                    <a:pt x="47" y="391"/>
                  </a:lnTo>
                  <a:lnTo>
                    <a:pt x="81" y="374"/>
                  </a:lnTo>
                  <a:lnTo>
                    <a:pt x="114" y="355"/>
                  </a:lnTo>
                  <a:lnTo>
                    <a:pt x="146" y="334"/>
                  </a:lnTo>
                  <a:lnTo>
                    <a:pt x="176" y="313"/>
                  </a:lnTo>
                  <a:lnTo>
                    <a:pt x="206" y="290"/>
                  </a:lnTo>
                  <a:lnTo>
                    <a:pt x="234" y="266"/>
                  </a:lnTo>
                  <a:lnTo>
                    <a:pt x="260" y="242"/>
                  </a:lnTo>
                  <a:lnTo>
                    <a:pt x="285" y="215"/>
                  </a:lnTo>
                  <a:lnTo>
                    <a:pt x="308" y="189"/>
                  </a:lnTo>
                  <a:lnTo>
                    <a:pt x="330" y="160"/>
                  </a:lnTo>
                  <a:lnTo>
                    <a:pt x="351" y="132"/>
                  </a:lnTo>
                  <a:lnTo>
                    <a:pt x="371" y="101"/>
                  </a:lnTo>
                  <a:lnTo>
                    <a:pt x="390" y="69"/>
                  </a:lnTo>
                  <a:lnTo>
                    <a:pt x="406" y="36"/>
                  </a:lnTo>
                  <a:lnTo>
                    <a:pt x="421" y="3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2507" y="0"/>
                  </a:lnTo>
                  <a:lnTo>
                    <a:pt x="2510" y="0"/>
                  </a:lnTo>
                  <a:lnTo>
                    <a:pt x="2511" y="3"/>
                  </a:lnTo>
                  <a:close/>
                  <a:moveTo>
                    <a:pt x="2667" y="252"/>
                  </a:moveTo>
                  <a:lnTo>
                    <a:pt x="2642" y="225"/>
                  </a:lnTo>
                  <a:lnTo>
                    <a:pt x="2618" y="198"/>
                  </a:lnTo>
                  <a:lnTo>
                    <a:pt x="2596" y="169"/>
                  </a:lnTo>
                  <a:lnTo>
                    <a:pt x="2574" y="139"/>
                  </a:lnTo>
                  <a:lnTo>
                    <a:pt x="2554" y="109"/>
                  </a:lnTo>
                  <a:lnTo>
                    <a:pt x="2535" y="77"/>
                  </a:lnTo>
                  <a:lnTo>
                    <a:pt x="2519" y="44"/>
                  </a:lnTo>
                  <a:lnTo>
                    <a:pt x="2503" y="10"/>
                  </a:lnTo>
                  <a:lnTo>
                    <a:pt x="429" y="10"/>
                  </a:lnTo>
                  <a:lnTo>
                    <a:pt x="414" y="44"/>
                  </a:lnTo>
                  <a:lnTo>
                    <a:pt x="397" y="77"/>
                  </a:lnTo>
                  <a:lnTo>
                    <a:pt x="379" y="109"/>
                  </a:lnTo>
                  <a:lnTo>
                    <a:pt x="360" y="138"/>
                  </a:lnTo>
                  <a:lnTo>
                    <a:pt x="339" y="168"/>
                  </a:lnTo>
                  <a:lnTo>
                    <a:pt x="316" y="197"/>
                  </a:lnTo>
                  <a:lnTo>
                    <a:pt x="293" y="223"/>
                  </a:lnTo>
                  <a:lnTo>
                    <a:pt x="268" y="249"/>
                  </a:lnTo>
                  <a:lnTo>
                    <a:pt x="241" y="274"/>
                  </a:lnTo>
                  <a:lnTo>
                    <a:pt x="214" y="298"/>
                  </a:lnTo>
                  <a:lnTo>
                    <a:pt x="184" y="321"/>
                  </a:lnTo>
                  <a:lnTo>
                    <a:pt x="153" y="342"/>
                  </a:lnTo>
                  <a:lnTo>
                    <a:pt x="121" y="363"/>
                  </a:lnTo>
                  <a:lnTo>
                    <a:pt x="88" y="381"/>
                  </a:lnTo>
                  <a:lnTo>
                    <a:pt x="54" y="400"/>
                  </a:lnTo>
                  <a:lnTo>
                    <a:pt x="18" y="416"/>
                  </a:lnTo>
                  <a:lnTo>
                    <a:pt x="11" y="1739"/>
                  </a:lnTo>
                  <a:lnTo>
                    <a:pt x="11" y="1766"/>
                  </a:lnTo>
                  <a:lnTo>
                    <a:pt x="11" y="1791"/>
                  </a:lnTo>
                  <a:lnTo>
                    <a:pt x="14" y="1818"/>
                  </a:lnTo>
                  <a:lnTo>
                    <a:pt x="15" y="1843"/>
                  </a:lnTo>
                  <a:lnTo>
                    <a:pt x="18" y="1868"/>
                  </a:lnTo>
                  <a:lnTo>
                    <a:pt x="20" y="1895"/>
                  </a:lnTo>
                  <a:lnTo>
                    <a:pt x="25" y="1920"/>
                  </a:lnTo>
                  <a:lnTo>
                    <a:pt x="29" y="1946"/>
                  </a:lnTo>
                  <a:lnTo>
                    <a:pt x="35" y="1978"/>
                  </a:lnTo>
                  <a:lnTo>
                    <a:pt x="42" y="2010"/>
                  </a:lnTo>
                  <a:lnTo>
                    <a:pt x="49" y="2041"/>
                  </a:lnTo>
                  <a:lnTo>
                    <a:pt x="58" y="2072"/>
                  </a:lnTo>
                  <a:lnTo>
                    <a:pt x="66" y="2103"/>
                  </a:lnTo>
                  <a:lnTo>
                    <a:pt x="75" y="2132"/>
                  </a:lnTo>
                  <a:lnTo>
                    <a:pt x="85" y="2162"/>
                  </a:lnTo>
                  <a:lnTo>
                    <a:pt x="96" y="2192"/>
                  </a:lnTo>
                  <a:lnTo>
                    <a:pt x="107" y="2221"/>
                  </a:lnTo>
                  <a:lnTo>
                    <a:pt x="118" y="2250"/>
                  </a:lnTo>
                  <a:lnTo>
                    <a:pt x="131" y="2278"/>
                  </a:lnTo>
                  <a:lnTo>
                    <a:pt x="143" y="2307"/>
                  </a:lnTo>
                  <a:lnTo>
                    <a:pt x="158" y="2336"/>
                  </a:lnTo>
                  <a:lnTo>
                    <a:pt x="171" y="2363"/>
                  </a:lnTo>
                  <a:lnTo>
                    <a:pt x="186" y="2391"/>
                  </a:lnTo>
                  <a:lnTo>
                    <a:pt x="201" y="2418"/>
                  </a:lnTo>
                  <a:lnTo>
                    <a:pt x="217" y="2444"/>
                  </a:lnTo>
                  <a:lnTo>
                    <a:pt x="232" y="2471"/>
                  </a:lnTo>
                  <a:lnTo>
                    <a:pt x="250" y="2497"/>
                  </a:lnTo>
                  <a:lnTo>
                    <a:pt x="266" y="2522"/>
                  </a:lnTo>
                  <a:lnTo>
                    <a:pt x="284" y="2548"/>
                  </a:lnTo>
                  <a:lnTo>
                    <a:pt x="303" y="2573"/>
                  </a:lnTo>
                  <a:lnTo>
                    <a:pt x="321" y="2598"/>
                  </a:lnTo>
                  <a:lnTo>
                    <a:pt x="341" y="2622"/>
                  </a:lnTo>
                  <a:lnTo>
                    <a:pt x="361" y="2647"/>
                  </a:lnTo>
                  <a:lnTo>
                    <a:pt x="381" y="2670"/>
                  </a:lnTo>
                  <a:lnTo>
                    <a:pt x="402" y="2693"/>
                  </a:lnTo>
                  <a:lnTo>
                    <a:pt x="423" y="2716"/>
                  </a:lnTo>
                  <a:lnTo>
                    <a:pt x="445" y="2739"/>
                  </a:lnTo>
                  <a:lnTo>
                    <a:pt x="467" y="2761"/>
                  </a:lnTo>
                  <a:lnTo>
                    <a:pt x="489" y="2782"/>
                  </a:lnTo>
                  <a:lnTo>
                    <a:pt x="512" y="2804"/>
                  </a:lnTo>
                  <a:lnTo>
                    <a:pt x="536" y="2826"/>
                  </a:lnTo>
                  <a:lnTo>
                    <a:pt x="561" y="2848"/>
                  </a:lnTo>
                  <a:lnTo>
                    <a:pt x="586" y="2869"/>
                  </a:lnTo>
                  <a:lnTo>
                    <a:pt x="612" y="2890"/>
                  </a:lnTo>
                  <a:lnTo>
                    <a:pt x="638" y="2909"/>
                  </a:lnTo>
                  <a:lnTo>
                    <a:pt x="664" y="2929"/>
                  </a:lnTo>
                  <a:lnTo>
                    <a:pt x="692" y="2949"/>
                  </a:lnTo>
                  <a:lnTo>
                    <a:pt x="718" y="2968"/>
                  </a:lnTo>
                  <a:lnTo>
                    <a:pt x="747" y="2986"/>
                  </a:lnTo>
                  <a:lnTo>
                    <a:pt x="774" y="3004"/>
                  </a:lnTo>
                  <a:lnTo>
                    <a:pt x="803" y="3021"/>
                  </a:lnTo>
                  <a:lnTo>
                    <a:pt x="833" y="3038"/>
                  </a:lnTo>
                  <a:lnTo>
                    <a:pt x="861" y="3054"/>
                  </a:lnTo>
                  <a:lnTo>
                    <a:pt x="891" y="3071"/>
                  </a:lnTo>
                  <a:lnTo>
                    <a:pt x="920" y="3086"/>
                  </a:lnTo>
                  <a:lnTo>
                    <a:pt x="951" y="3102"/>
                  </a:lnTo>
                  <a:lnTo>
                    <a:pt x="981" y="3116"/>
                  </a:lnTo>
                  <a:lnTo>
                    <a:pt x="1012" y="3130"/>
                  </a:lnTo>
                  <a:lnTo>
                    <a:pt x="1044" y="3143"/>
                  </a:lnTo>
                  <a:lnTo>
                    <a:pt x="1074" y="3157"/>
                  </a:lnTo>
                  <a:lnTo>
                    <a:pt x="1106" y="3169"/>
                  </a:lnTo>
                  <a:lnTo>
                    <a:pt x="1138" y="3181"/>
                  </a:lnTo>
                  <a:lnTo>
                    <a:pt x="1170" y="3193"/>
                  </a:lnTo>
                  <a:lnTo>
                    <a:pt x="1203" y="3204"/>
                  </a:lnTo>
                  <a:lnTo>
                    <a:pt x="1236" y="3214"/>
                  </a:lnTo>
                  <a:lnTo>
                    <a:pt x="1269" y="3224"/>
                  </a:lnTo>
                  <a:lnTo>
                    <a:pt x="1302" y="3232"/>
                  </a:lnTo>
                  <a:lnTo>
                    <a:pt x="1335" y="3241"/>
                  </a:lnTo>
                  <a:lnTo>
                    <a:pt x="1369" y="3250"/>
                  </a:lnTo>
                  <a:lnTo>
                    <a:pt x="1402" y="3258"/>
                  </a:lnTo>
                  <a:lnTo>
                    <a:pt x="1436" y="3264"/>
                  </a:lnTo>
                  <a:lnTo>
                    <a:pt x="1470" y="3271"/>
                  </a:lnTo>
                  <a:lnTo>
                    <a:pt x="1528" y="3260"/>
                  </a:lnTo>
                  <a:lnTo>
                    <a:pt x="1587" y="3248"/>
                  </a:lnTo>
                  <a:lnTo>
                    <a:pt x="1646" y="3232"/>
                  </a:lnTo>
                  <a:lnTo>
                    <a:pt x="1706" y="3215"/>
                  </a:lnTo>
                  <a:lnTo>
                    <a:pt x="1768" y="3195"/>
                  </a:lnTo>
                  <a:lnTo>
                    <a:pt x="1829" y="3173"/>
                  </a:lnTo>
                  <a:lnTo>
                    <a:pt x="1892" y="3149"/>
                  </a:lnTo>
                  <a:lnTo>
                    <a:pt x="1954" y="3123"/>
                  </a:lnTo>
                  <a:lnTo>
                    <a:pt x="1984" y="3108"/>
                  </a:lnTo>
                  <a:lnTo>
                    <a:pt x="2015" y="3094"/>
                  </a:lnTo>
                  <a:lnTo>
                    <a:pt x="2046" y="3079"/>
                  </a:lnTo>
                  <a:lnTo>
                    <a:pt x="2077" y="3062"/>
                  </a:lnTo>
                  <a:lnTo>
                    <a:pt x="2108" y="3046"/>
                  </a:lnTo>
                  <a:lnTo>
                    <a:pt x="2138" y="3029"/>
                  </a:lnTo>
                  <a:lnTo>
                    <a:pt x="2168" y="3010"/>
                  </a:lnTo>
                  <a:lnTo>
                    <a:pt x="2199" y="2993"/>
                  </a:lnTo>
                  <a:lnTo>
                    <a:pt x="2228" y="2973"/>
                  </a:lnTo>
                  <a:lnTo>
                    <a:pt x="2257" y="2954"/>
                  </a:lnTo>
                  <a:lnTo>
                    <a:pt x="2287" y="2933"/>
                  </a:lnTo>
                  <a:lnTo>
                    <a:pt x="2315" y="2913"/>
                  </a:lnTo>
                  <a:lnTo>
                    <a:pt x="2344" y="2892"/>
                  </a:lnTo>
                  <a:lnTo>
                    <a:pt x="2371" y="2870"/>
                  </a:lnTo>
                  <a:lnTo>
                    <a:pt x="2400" y="2847"/>
                  </a:lnTo>
                  <a:lnTo>
                    <a:pt x="2426" y="2824"/>
                  </a:lnTo>
                  <a:lnTo>
                    <a:pt x="2468" y="2785"/>
                  </a:lnTo>
                  <a:lnTo>
                    <a:pt x="2509" y="2747"/>
                  </a:lnTo>
                  <a:lnTo>
                    <a:pt x="2548" y="2706"/>
                  </a:lnTo>
                  <a:lnTo>
                    <a:pt x="2586" y="2663"/>
                  </a:lnTo>
                  <a:lnTo>
                    <a:pt x="2604" y="2641"/>
                  </a:lnTo>
                  <a:lnTo>
                    <a:pt x="2622" y="2619"/>
                  </a:lnTo>
                  <a:lnTo>
                    <a:pt x="2639" y="2596"/>
                  </a:lnTo>
                  <a:lnTo>
                    <a:pt x="2657" y="2573"/>
                  </a:lnTo>
                  <a:lnTo>
                    <a:pt x="2674" y="2550"/>
                  </a:lnTo>
                  <a:lnTo>
                    <a:pt x="2690" y="2526"/>
                  </a:lnTo>
                  <a:lnTo>
                    <a:pt x="2705" y="2502"/>
                  </a:lnTo>
                  <a:lnTo>
                    <a:pt x="2721" y="2477"/>
                  </a:lnTo>
                  <a:lnTo>
                    <a:pt x="2736" y="2452"/>
                  </a:lnTo>
                  <a:lnTo>
                    <a:pt x="2751" y="2427"/>
                  </a:lnTo>
                  <a:lnTo>
                    <a:pt x="2764" y="2400"/>
                  </a:lnTo>
                  <a:lnTo>
                    <a:pt x="2777" y="2374"/>
                  </a:lnTo>
                  <a:lnTo>
                    <a:pt x="2790" y="2348"/>
                  </a:lnTo>
                  <a:lnTo>
                    <a:pt x="2802" y="2320"/>
                  </a:lnTo>
                  <a:lnTo>
                    <a:pt x="2814" y="2293"/>
                  </a:lnTo>
                  <a:lnTo>
                    <a:pt x="2825" y="2265"/>
                  </a:lnTo>
                  <a:lnTo>
                    <a:pt x="2836" y="2237"/>
                  </a:lnTo>
                  <a:lnTo>
                    <a:pt x="2846" y="2207"/>
                  </a:lnTo>
                  <a:lnTo>
                    <a:pt x="2856" y="2178"/>
                  </a:lnTo>
                  <a:lnTo>
                    <a:pt x="2865" y="2149"/>
                  </a:lnTo>
                  <a:lnTo>
                    <a:pt x="2874" y="2118"/>
                  </a:lnTo>
                  <a:lnTo>
                    <a:pt x="2881" y="2087"/>
                  </a:lnTo>
                  <a:lnTo>
                    <a:pt x="2888" y="2056"/>
                  </a:lnTo>
                  <a:lnTo>
                    <a:pt x="2894" y="2026"/>
                  </a:lnTo>
                  <a:lnTo>
                    <a:pt x="2901" y="1988"/>
                  </a:lnTo>
                  <a:lnTo>
                    <a:pt x="2905" y="1952"/>
                  </a:lnTo>
                  <a:lnTo>
                    <a:pt x="2910" y="1917"/>
                  </a:lnTo>
                  <a:lnTo>
                    <a:pt x="2913" y="1881"/>
                  </a:lnTo>
                  <a:lnTo>
                    <a:pt x="2915" y="1844"/>
                  </a:lnTo>
                  <a:lnTo>
                    <a:pt x="2918" y="1808"/>
                  </a:lnTo>
                  <a:lnTo>
                    <a:pt x="2919" y="1771"/>
                  </a:lnTo>
                  <a:lnTo>
                    <a:pt x="2919" y="1734"/>
                  </a:lnTo>
                  <a:lnTo>
                    <a:pt x="2920" y="423"/>
                  </a:lnTo>
                  <a:lnTo>
                    <a:pt x="2885" y="407"/>
                  </a:lnTo>
                  <a:lnTo>
                    <a:pt x="2849" y="388"/>
                  </a:lnTo>
                  <a:lnTo>
                    <a:pt x="2816" y="368"/>
                  </a:lnTo>
                  <a:lnTo>
                    <a:pt x="2785" y="347"/>
                  </a:lnTo>
                  <a:lnTo>
                    <a:pt x="2753" y="325"/>
                  </a:lnTo>
                  <a:lnTo>
                    <a:pt x="2723" y="302"/>
                  </a:lnTo>
                  <a:lnTo>
                    <a:pt x="2694" y="278"/>
                  </a:lnTo>
                  <a:lnTo>
                    <a:pt x="2667" y="252"/>
                  </a:lnTo>
                  <a:close/>
                </a:path>
              </a:pathLst>
            </a:custGeom>
            <a:solidFill>
              <a:srgbClr val="007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9">
              <a:extLst>
                <a:ext uri="{FF2B5EF4-FFF2-40B4-BE49-F238E27FC236}">
                  <a16:creationId xmlns:a16="http://schemas.microsoft.com/office/drawing/2014/main" id="{9C259234-BBD1-4776-B4F2-F9BE8530B5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113" y="2725738"/>
              <a:ext cx="1473200" cy="1658938"/>
            </a:xfrm>
            <a:custGeom>
              <a:avLst/>
              <a:gdLst>
                <a:gd name="T0" fmla="*/ 1211 w 2784"/>
                <a:gd name="T1" fmla="*/ 3094 h 3135"/>
                <a:gd name="T2" fmla="*/ 631 w 2784"/>
                <a:gd name="T3" fmla="*/ 1275 h 3135"/>
                <a:gd name="T4" fmla="*/ 527 w 2784"/>
                <a:gd name="T5" fmla="*/ 1269 h 3135"/>
                <a:gd name="T6" fmla="*/ 546 w 2784"/>
                <a:gd name="T7" fmla="*/ 1166 h 3135"/>
                <a:gd name="T8" fmla="*/ 718 w 2784"/>
                <a:gd name="T9" fmla="*/ 1178 h 3135"/>
                <a:gd name="T10" fmla="*/ 885 w 2784"/>
                <a:gd name="T11" fmla="*/ 1262 h 3135"/>
                <a:gd name="T12" fmla="*/ 896 w 2784"/>
                <a:gd name="T13" fmla="*/ 1191 h 3135"/>
                <a:gd name="T14" fmla="*/ 1034 w 2784"/>
                <a:gd name="T15" fmla="*/ 1162 h 3135"/>
                <a:gd name="T16" fmla="*/ 976 w 2784"/>
                <a:gd name="T17" fmla="*/ 1279 h 3135"/>
                <a:gd name="T18" fmla="*/ 1580 w 2784"/>
                <a:gd name="T19" fmla="*/ 1203 h 3135"/>
                <a:gd name="T20" fmla="*/ 1576 w 2784"/>
                <a:gd name="T21" fmla="*/ 1316 h 3135"/>
                <a:gd name="T22" fmla="*/ 1606 w 2784"/>
                <a:gd name="T23" fmla="*/ 1121 h 3135"/>
                <a:gd name="T24" fmla="*/ 1309 w 2784"/>
                <a:gd name="T25" fmla="*/ 1269 h 3135"/>
                <a:gd name="T26" fmla="*/ 1305 w 2784"/>
                <a:gd name="T27" fmla="*/ 1166 h 3135"/>
                <a:gd name="T28" fmla="*/ 1306 w 2784"/>
                <a:gd name="T29" fmla="*/ 1115 h 3135"/>
                <a:gd name="T30" fmla="*/ 1865 w 2784"/>
                <a:gd name="T31" fmla="*/ 1246 h 3135"/>
                <a:gd name="T32" fmla="*/ 1281 w 2784"/>
                <a:gd name="T33" fmla="*/ 1796 h 3135"/>
                <a:gd name="T34" fmla="*/ 1465 w 2784"/>
                <a:gd name="T35" fmla="*/ 1807 h 3135"/>
                <a:gd name="T36" fmla="*/ 1311 w 2784"/>
                <a:gd name="T37" fmla="*/ 2096 h 3135"/>
                <a:gd name="T38" fmla="*/ 1315 w 2784"/>
                <a:gd name="T39" fmla="*/ 2390 h 3135"/>
                <a:gd name="T40" fmla="*/ 1539 w 2784"/>
                <a:gd name="T41" fmla="*/ 2469 h 3135"/>
                <a:gd name="T42" fmla="*/ 1405 w 2784"/>
                <a:gd name="T43" fmla="*/ 2488 h 3135"/>
                <a:gd name="T44" fmla="*/ 2021 w 2784"/>
                <a:gd name="T45" fmla="*/ 225 h 3135"/>
                <a:gd name="T46" fmla="*/ 2110 w 2784"/>
                <a:gd name="T47" fmla="*/ 560 h 3135"/>
                <a:gd name="T48" fmla="*/ 2001 w 2784"/>
                <a:gd name="T49" fmla="*/ 434 h 3135"/>
                <a:gd name="T50" fmla="*/ 2016 w 2784"/>
                <a:gd name="T51" fmla="*/ 338 h 3135"/>
                <a:gd name="T52" fmla="*/ 1629 w 2784"/>
                <a:gd name="T53" fmla="*/ 518 h 3135"/>
                <a:gd name="T54" fmla="*/ 1787 w 2784"/>
                <a:gd name="T55" fmla="*/ 490 h 3135"/>
                <a:gd name="T56" fmla="*/ 1688 w 2784"/>
                <a:gd name="T57" fmla="*/ 464 h 3135"/>
                <a:gd name="T58" fmla="*/ 487 w 2784"/>
                <a:gd name="T59" fmla="*/ 1646 h 3135"/>
                <a:gd name="T60" fmla="*/ 366 w 2784"/>
                <a:gd name="T61" fmla="*/ 1868 h 3135"/>
                <a:gd name="T62" fmla="*/ 933 w 2784"/>
                <a:gd name="T63" fmla="*/ 2031 h 3135"/>
                <a:gd name="T64" fmla="*/ 328 w 2784"/>
                <a:gd name="T65" fmla="*/ 2243 h 3135"/>
                <a:gd name="T66" fmla="*/ 508 w 2784"/>
                <a:gd name="T67" fmla="*/ 1527 h 3135"/>
                <a:gd name="T68" fmla="*/ 889 w 2784"/>
                <a:gd name="T69" fmla="*/ 1597 h 3135"/>
                <a:gd name="T70" fmla="*/ 630 w 2784"/>
                <a:gd name="T71" fmla="*/ 1945 h 3135"/>
                <a:gd name="T72" fmla="*/ 626 w 2784"/>
                <a:gd name="T73" fmla="*/ 1619 h 3135"/>
                <a:gd name="T74" fmla="*/ 732 w 2784"/>
                <a:gd name="T75" fmla="*/ 1930 h 3135"/>
                <a:gd name="T76" fmla="*/ 1141 w 2784"/>
                <a:gd name="T77" fmla="*/ 2128 h 3135"/>
                <a:gd name="T78" fmla="*/ 1064 w 2784"/>
                <a:gd name="T79" fmla="*/ 2104 h 3135"/>
                <a:gd name="T80" fmla="*/ 1010 w 2784"/>
                <a:gd name="T81" fmla="*/ 1821 h 3135"/>
                <a:gd name="T82" fmla="*/ 1044 w 2784"/>
                <a:gd name="T83" fmla="*/ 1663 h 3135"/>
                <a:gd name="T84" fmla="*/ 2596 w 2784"/>
                <a:gd name="T85" fmla="*/ 592 h 3135"/>
                <a:gd name="T86" fmla="*/ 882 w 2784"/>
                <a:gd name="T87" fmla="*/ 2561 h 3135"/>
                <a:gd name="T88" fmla="*/ 86 w 2784"/>
                <a:gd name="T89" fmla="*/ 1709 h 3135"/>
                <a:gd name="T90" fmla="*/ 482 w 2784"/>
                <a:gd name="T91" fmla="*/ 2310 h 3135"/>
                <a:gd name="T92" fmla="*/ 642 w 2784"/>
                <a:gd name="T93" fmla="*/ 2085 h 3135"/>
                <a:gd name="T94" fmla="*/ 464 w 2784"/>
                <a:gd name="T95" fmla="*/ 2053 h 3135"/>
                <a:gd name="T96" fmla="*/ 843 w 2784"/>
                <a:gd name="T97" fmla="*/ 2109 h 3135"/>
                <a:gd name="T98" fmla="*/ 1001 w 2784"/>
                <a:gd name="T99" fmla="*/ 2366 h 3135"/>
                <a:gd name="T100" fmla="*/ 759 w 2784"/>
                <a:gd name="T101" fmla="*/ 2216 h 3135"/>
                <a:gd name="T102" fmla="*/ 2697 w 2784"/>
                <a:gd name="T103" fmla="*/ 1780 h 3135"/>
                <a:gd name="T104" fmla="*/ 1204 w 2784"/>
                <a:gd name="T105" fmla="*/ 478 h 3135"/>
                <a:gd name="T106" fmla="*/ 2188 w 2784"/>
                <a:gd name="T107" fmla="*/ 1226 h 3135"/>
                <a:gd name="T108" fmla="*/ 2193 w 2784"/>
                <a:gd name="T109" fmla="*/ 1269 h 3135"/>
                <a:gd name="T110" fmla="*/ 2242 w 2784"/>
                <a:gd name="T111" fmla="*/ 1166 h 3135"/>
                <a:gd name="T112" fmla="*/ 2112 w 2784"/>
                <a:gd name="T113" fmla="*/ 1212 h 3135"/>
                <a:gd name="T114" fmla="*/ 2270 w 2784"/>
                <a:gd name="T115" fmla="*/ 1067 h 3135"/>
                <a:gd name="T116" fmla="*/ 1995 w 2784"/>
                <a:gd name="T117" fmla="*/ 846 h 3135"/>
                <a:gd name="T118" fmla="*/ 2107 w 2784"/>
                <a:gd name="T119" fmla="*/ 786 h 3135"/>
                <a:gd name="T120" fmla="*/ 2171 w 2784"/>
                <a:gd name="T121" fmla="*/ 806 h 3135"/>
                <a:gd name="T122" fmla="*/ 2195 w 2784"/>
                <a:gd name="T123" fmla="*/ 789 h 3135"/>
                <a:gd name="T124" fmla="*/ 2364 w 2784"/>
                <a:gd name="T125" fmla="*/ 788 h 3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4" h="3135">
                  <a:moveTo>
                    <a:pt x="2784" y="1688"/>
                  </a:moveTo>
                  <a:lnTo>
                    <a:pt x="2782" y="403"/>
                  </a:lnTo>
                  <a:lnTo>
                    <a:pt x="2757" y="390"/>
                  </a:lnTo>
                  <a:lnTo>
                    <a:pt x="2728" y="374"/>
                  </a:lnTo>
                  <a:lnTo>
                    <a:pt x="2697" y="356"/>
                  </a:lnTo>
                  <a:lnTo>
                    <a:pt x="2667" y="335"/>
                  </a:lnTo>
                  <a:lnTo>
                    <a:pt x="2635" y="313"/>
                  </a:lnTo>
                  <a:lnTo>
                    <a:pt x="2602" y="289"/>
                  </a:lnTo>
                  <a:lnTo>
                    <a:pt x="2570" y="263"/>
                  </a:lnTo>
                  <a:lnTo>
                    <a:pt x="2538" y="236"/>
                  </a:lnTo>
                  <a:lnTo>
                    <a:pt x="2507" y="208"/>
                  </a:lnTo>
                  <a:lnTo>
                    <a:pt x="2479" y="179"/>
                  </a:lnTo>
                  <a:lnTo>
                    <a:pt x="2465" y="165"/>
                  </a:lnTo>
                  <a:lnTo>
                    <a:pt x="2452" y="149"/>
                  </a:lnTo>
                  <a:lnTo>
                    <a:pt x="2440" y="134"/>
                  </a:lnTo>
                  <a:lnTo>
                    <a:pt x="2429" y="120"/>
                  </a:lnTo>
                  <a:lnTo>
                    <a:pt x="2418" y="104"/>
                  </a:lnTo>
                  <a:lnTo>
                    <a:pt x="2409" y="89"/>
                  </a:lnTo>
                  <a:lnTo>
                    <a:pt x="2401" y="75"/>
                  </a:lnTo>
                  <a:lnTo>
                    <a:pt x="2393" y="59"/>
                  </a:lnTo>
                  <a:lnTo>
                    <a:pt x="2386" y="44"/>
                  </a:lnTo>
                  <a:lnTo>
                    <a:pt x="2381" y="30"/>
                  </a:lnTo>
                  <a:lnTo>
                    <a:pt x="2376" y="14"/>
                  </a:lnTo>
                  <a:lnTo>
                    <a:pt x="2373" y="0"/>
                  </a:lnTo>
                  <a:lnTo>
                    <a:pt x="1393" y="2"/>
                  </a:lnTo>
                  <a:lnTo>
                    <a:pt x="411" y="0"/>
                  </a:lnTo>
                  <a:lnTo>
                    <a:pt x="409" y="14"/>
                  </a:lnTo>
                  <a:lnTo>
                    <a:pt x="405" y="30"/>
                  </a:lnTo>
                  <a:lnTo>
                    <a:pt x="399" y="44"/>
                  </a:lnTo>
                  <a:lnTo>
                    <a:pt x="394" y="59"/>
                  </a:lnTo>
                  <a:lnTo>
                    <a:pt x="386" y="75"/>
                  </a:lnTo>
                  <a:lnTo>
                    <a:pt x="377" y="90"/>
                  </a:lnTo>
                  <a:lnTo>
                    <a:pt x="367" y="104"/>
                  </a:lnTo>
                  <a:lnTo>
                    <a:pt x="357" y="120"/>
                  </a:lnTo>
                  <a:lnTo>
                    <a:pt x="345" y="135"/>
                  </a:lnTo>
                  <a:lnTo>
                    <a:pt x="333" y="150"/>
                  </a:lnTo>
                  <a:lnTo>
                    <a:pt x="320" y="166"/>
                  </a:lnTo>
                  <a:lnTo>
                    <a:pt x="307" y="180"/>
                  </a:lnTo>
                  <a:lnTo>
                    <a:pt x="277" y="210"/>
                  </a:lnTo>
                  <a:lnTo>
                    <a:pt x="246" y="238"/>
                  </a:lnTo>
                  <a:lnTo>
                    <a:pt x="214" y="266"/>
                  </a:lnTo>
                  <a:lnTo>
                    <a:pt x="181" y="292"/>
                  </a:lnTo>
                  <a:lnTo>
                    <a:pt x="149" y="316"/>
                  </a:lnTo>
                  <a:lnTo>
                    <a:pt x="116" y="338"/>
                  </a:lnTo>
                  <a:lnTo>
                    <a:pt x="85" y="358"/>
                  </a:lnTo>
                  <a:lnTo>
                    <a:pt x="55" y="376"/>
                  </a:lnTo>
                  <a:lnTo>
                    <a:pt x="27" y="391"/>
                  </a:lnTo>
                  <a:lnTo>
                    <a:pt x="2" y="403"/>
                  </a:lnTo>
                  <a:lnTo>
                    <a:pt x="0" y="1679"/>
                  </a:lnTo>
                  <a:lnTo>
                    <a:pt x="0" y="1710"/>
                  </a:lnTo>
                  <a:lnTo>
                    <a:pt x="1" y="1740"/>
                  </a:lnTo>
                  <a:lnTo>
                    <a:pt x="3" y="1771"/>
                  </a:lnTo>
                  <a:lnTo>
                    <a:pt x="7" y="1800"/>
                  </a:lnTo>
                  <a:lnTo>
                    <a:pt x="10" y="1830"/>
                  </a:lnTo>
                  <a:lnTo>
                    <a:pt x="16" y="1860"/>
                  </a:lnTo>
                  <a:lnTo>
                    <a:pt x="21" y="1889"/>
                  </a:lnTo>
                  <a:lnTo>
                    <a:pt x="28" y="1920"/>
                  </a:lnTo>
                  <a:lnTo>
                    <a:pt x="42" y="1975"/>
                  </a:lnTo>
                  <a:lnTo>
                    <a:pt x="58" y="2029"/>
                  </a:lnTo>
                  <a:lnTo>
                    <a:pt x="77" y="2084"/>
                  </a:lnTo>
                  <a:lnTo>
                    <a:pt x="98" y="2137"/>
                  </a:lnTo>
                  <a:lnTo>
                    <a:pt x="122" y="2189"/>
                  </a:lnTo>
                  <a:lnTo>
                    <a:pt x="147" y="2242"/>
                  </a:lnTo>
                  <a:lnTo>
                    <a:pt x="175" y="2293"/>
                  </a:lnTo>
                  <a:lnTo>
                    <a:pt x="206" y="2343"/>
                  </a:lnTo>
                  <a:lnTo>
                    <a:pt x="238" y="2393"/>
                  </a:lnTo>
                  <a:lnTo>
                    <a:pt x="271" y="2441"/>
                  </a:lnTo>
                  <a:lnTo>
                    <a:pt x="307" y="2489"/>
                  </a:lnTo>
                  <a:lnTo>
                    <a:pt x="344" y="2536"/>
                  </a:lnTo>
                  <a:lnTo>
                    <a:pt x="384" y="2581"/>
                  </a:lnTo>
                  <a:lnTo>
                    <a:pt x="424" y="2625"/>
                  </a:lnTo>
                  <a:lnTo>
                    <a:pt x="467" y="2667"/>
                  </a:lnTo>
                  <a:lnTo>
                    <a:pt x="512" y="2708"/>
                  </a:lnTo>
                  <a:lnTo>
                    <a:pt x="558" y="2749"/>
                  </a:lnTo>
                  <a:lnTo>
                    <a:pt x="606" y="2787"/>
                  </a:lnTo>
                  <a:lnTo>
                    <a:pt x="654" y="2824"/>
                  </a:lnTo>
                  <a:lnTo>
                    <a:pt x="705" y="2859"/>
                  </a:lnTo>
                  <a:lnTo>
                    <a:pt x="756" y="2893"/>
                  </a:lnTo>
                  <a:lnTo>
                    <a:pt x="810" y="2925"/>
                  </a:lnTo>
                  <a:lnTo>
                    <a:pt x="864" y="2954"/>
                  </a:lnTo>
                  <a:lnTo>
                    <a:pt x="919" y="2983"/>
                  </a:lnTo>
                  <a:lnTo>
                    <a:pt x="976" y="3009"/>
                  </a:lnTo>
                  <a:lnTo>
                    <a:pt x="1033" y="3033"/>
                  </a:lnTo>
                  <a:lnTo>
                    <a:pt x="1092" y="3055"/>
                  </a:lnTo>
                  <a:lnTo>
                    <a:pt x="1151" y="3076"/>
                  </a:lnTo>
                  <a:lnTo>
                    <a:pt x="1211" y="3094"/>
                  </a:lnTo>
                  <a:lnTo>
                    <a:pt x="1273" y="3109"/>
                  </a:lnTo>
                  <a:lnTo>
                    <a:pt x="1334" y="3124"/>
                  </a:lnTo>
                  <a:lnTo>
                    <a:pt x="1397" y="3135"/>
                  </a:lnTo>
                  <a:lnTo>
                    <a:pt x="1397" y="3135"/>
                  </a:lnTo>
                  <a:lnTo>
                    <a:pt x="1463" y="3121"/>
                  </a:lnTo>
                  <a:lnTo>
                    <a:pt x="1527" y="3107"/>
                  </a:lnTo>
                  <a:lnTo>
                    <a:pt x="1591" y="3091"/>
                  </a:lnTo>
                  <a:lnTo>
                    <a:pt x="1652" y="3072"/>
                  </a:lnTo>
                  <a:lnTo>
                    <a:pt x="1713" y="3051"/>
                  </a:lnTo>
                  <a:lnTo>
                    <a:pt x="1772" y="3029"/>
                  </a:lnTo>
                  <a:lnTo>
                    <a:pt x="1830" y="3006"/>
                  </a:lnTo>
                  <a:lnTo>
                    <a:pt x="1886" y="2981"/>
                  </a:lnTo>
                  <a:lnTo>
                    <a:pt x="1942" y="2953"/>
                  </a:lnTo>
                  <a:lnTo>
                    <a:pt x="1996" y="2925"/>
                  </a:lnTo>
                  <a:lnTo>
                    <a:pt x="2048" y="2895"/>
                  </a:lnTo>
                  <a:lnTo>
                    <a:pt x="2098" y="2863"/>
                  </a:lnTo>
                  <a:lnTo>
                    <a:pt x="2148" y="2830"/>
                  </a:lnTo>
                  <a:lnTo>
                    <a:pt x="2196" y="2796"/>
                  </a:lnTo>
                  <a:lnTo>
                    <a:pt x="2242" y="2761"/>
                  </a:lnTo>
                  <a:lnTo>
                    <a:pt x="2286" y="2724"/>
                  </a:lnTo>
                  <a:lnTo>
                    <a:pt x="2329" y="2685"/>
                  </a:lnTo>
                  <a:lnTo>
                    <a:pt x="2370" y="2647"/>
                  </a:lnTo>
                  <a:lnTo>
                    <a:pt x="2409" y="2606"/>
                  </a:lnTo>
                  <a:lnTo>
                    <a:pt x="2447" y="2564"/>
                  </a:lnTo>
                  <a:lnTo>
                    <a:pt x="2483" y="2522"/>
                  </a:lnTo>
                  <a:lnTo>
                    <a:pt x="2517" y="2478"/>
                  </a:lnTo>
                  <a:lnTo>
                    <a:pt x="2549" y="2434"/>
                  </a:lnTo>
                  <a:lnTo>
                    <a:pt x="2580" y="2389"/>
                  </a:lnTo>
                  <a:lnTo>
                    <a:pt x="2607" y="2343"/>
                  </a:lnTo>
                  <a:lnTo>
                    <a:pt x="2634" y="2296"/>
                  </a:lnTo>
                  <a:lnTo>
                    <a:pt x="2659" y="2249"/>
                  </a:lnTo>
                  <a:lnTo>
                    <a:pt x="2681" y="2200"/>
                  </a:lnTo>
                  <a:lnTo>
                    <a:pt x="2701" y="2152"/>
                  </a:lnTo>
                  <a:lnTo>
                    <a:pt x="2719" y="2102"/>
                  </a:lnTo>
                  <a:lnTo>
                    <a:pt x="2735" y="2052"/>
                  </a:lnTo>
                  <a:lnTo>
                    <a:pt x="2749" y="2002"/>
                  </a:lnTo>
                  <a:lnTo>
                    <a:pt x="2758" y="1963"/>
                  </a:lnTo>
                  <a:lnTo>
                    <a:pt x="2766" y="1923"/>
                  </a:lnTo>
                  <a:lnTo>
                    <a:pt x="2772" y="1885"/>
                  </a:lnTo>
                  <a:lnTo>
                    <a:pt x="2777" y="1846"/>
                  </a:lnTo>
                  <a:lnTo>
                    <a:pt x="2781" y="1807"/>
                  </a:lnTo>
                  <a:lnTo>
                    <a:pt x="2783" y="1768"/>
                  </a:lnTo>
                  <a:lnTo>
                    <a:pt x="2784" y="1729"/>
                  </a:lnTo>
                  <a:lnTo>
                    <a:pt x="2784" y="1688"/>
                  </a:lnTo>
                  <a:close/>
                  <a:moveTo>
                    <a:pt x="588" y="1329"/>
                  </a:moveTo>
                  <a:lnTo>
                    <a:pt x="584" y="1332"/>
                  </a:lnTo>
                  <a:lnTo>
                    <a:pt x="579" y="1333"/>
                  </a:lnTo>
                  <a:lnTo>
                    <a:pt x="569" y="1334"/>
                  </a:lnTo>
                  <a:lnTo>
                    <a:pt x="560" y="1333"/>
                  </a:lnTo>
                  <a:lnTo>
                    <a:pt x="550" y="1332"/>
                  </a:lnTo>
                  <a:lnTo>
                    <a:pt x="542" y="1331"/>
                  </a:lnTo>
                  <a:lnTo>
                    <a:pt x="537" y="1330"/>
                  </a:lnTo>
                  <a:lnTo>
                    <a:pt x="533" y="1329"/>
                  </a:lnTo>
                  <a:lnTo>
                    <a:pt x="532" y="1325"/>
                  </a:lnTo>
                  <a:lnTo>
                    <a:pt x="533" y="1322"/>
                  </a:lnTo>
                  <a:lnTo>
                    <a:pt x="532" y="1320"/>
                  </a:lnTo>
                  <a:lnTo>
                    <a:pt x="533" y="1318"/>
                  </a:lnTo>
                  <a:lnTo>
                    <a:pt x="534" y="1316"/>
                  </a:lnTo>
                  <a:lnTo>
                    <a:pt x="538" y="1314"/>
                  </a:lnTo>
                  <a:lnTo>
                    <a:pt x="540" y="1312"/>
                  </a:lnTo>
                  <a:lnTo>
                    <a:pt x="543" y="1311"/>
                  </a:lnTo>
                  <a:lnTo>
                    <a:pt x="561" y="1303"/>
                  </a:lnTo>
                  <a:lnTo>
                    <a:pt x="569" y="1300"/>
                  </a:lnTo>
                  <a:lnTo>
                    <a:pt x="573" y="1299"/>
                  </a:lnTo>
                  <a:lnTo>
                    <a:pt x="577" y="1297"/>
                  </a:lnTo>
                  <a:lnTo>
                    <a:pt x="584" y="1296"/>
                  </a:lnTo>
                  <a:lnTo>
                    <a:pt x="588" y="1295"/>
                  </a:lnTo>
                  <a:lnTo>
                    <a:pt x="590" y="1294"/>
                  </a:lnTo>
                  <a:lnTo>
                    <a:pt x="594" y="1292"/>
                  </a:lnTo>
                  <a:lnTo>
                    <a:pt x="596" y="1294"/>
                  </a:lnTo>
                  <a:lnTo>
                    <a:pt x="598" y="1294"/>
                  </a:lnTo>
                  <a:lnTo>
                    <a:pt x="599" y="1294"/>
                  </a:lnTo>
                  <a:lnTo>
                    <a:pt x="600" y="1294"/>
                  </a:lnTo>
                  <a:lnTo>
                    <a:pt x="604" y="1296"/>
                  </a:lnTo>
                  <a:lnTo>
                    <a:pt x="607" y="1298"/>
                  </a:lnTo>
                  <a:lnTo>
                    <a:pt x="610" y="1299"/>
                  </a:lnTo>
                  <a:lnTo>
                    <a:pt x="613" y="1300"/>
                  </a:lnTo>
                  <a:lnTo>
                    <a:pt x="615" y="1301"/>
                  </a:lnTo>
                  <a:lnTo>
                    <a:pt x="616" y="1301"/>
                  </a:lnTo>
                  <a:lnTo>
                    <a:pt x="619" y="1301"/>
                  </a:lnTo>
                  <a:lnTo>
                    <a:pt x="622" y="1299"/>
                  </a:lnTo>
                  <a:lnTo>
                    <a:pt x="626" y="1297"/>
                  </a:lnTo>
                  <a:lnTo>
                    <a:pt x="628" y="1295"/>
                  </a:lnTo>
                  <a:lnTo>
                    <a:pt x="629" y="1290"/>
                  </a:lnTo>
                  <a:lnTo>
                    <a:pt x="630" y="1284"/>
                  </a:lnTo>
                  <a:lnTo>
                    <a:pt x="631" y="1275"/>
                  </a:lnTo>
                  <a:lnTo>
                    <a:pt x="632" y="1266"/>
                  </a:lnTo>
                  <a:lnTo>
                    <a:pt x="637" y="1254"/>
                  </a:lnTo>
                  <a:lnTo>
                    <a:pt x="641" y="1245"/>
                  </a:lnTo>
                  <a:lnTo>
                    <a:pt x="643" y="1241"/>
                  </a:lnTo>
                  <a:lnTo>
                    <a:pt x="645" y="1235"/>
                  </a:lnTo>
                  <a:lnTo>
                    <a:pt x="651" y="1225"/>
                  </a:lnTo>
                  <a:lnTo>
                    <a:pt x="657" y="1214"/>
                  </a:lnTo>
                  <a:lnTo>
                    <a:pt x="659" y="1211"/>
                  </a:lnTo>
                  <a:lnTo>
                    <a:pt x="661" y="1209"/>
                  </a:lnTo>
                  <a:lnTo>
                    <a:pt x="665" y="1202"/>
                  </a:lnTo>
                  <a:lnTo>
                    <a:pt x="670" y="1196"/>
                  </a:lnTo>
                  <a:lnTo>
                    <a:pt x="672" y="1192"/>
                  </a:lnTo>
                  <a:lnTo>
                    <a:pt x="673" y="1190"/>
                  </a:lnTo>
                  <a:lnTo>
                    <a:pt x="673" y="1188"/>
                  </a:lnTo>
                  <a:lnTo>
                    <a:pt x="672" y="1185"/>
                  </a:lnTo>
                  <a:lnTo>
                    <a:pt x="671" y="1184"/>
                  </a:lnTo>
                  <a:lnTo>
                    <a:pt x="668" y="1183"/>
                  </a:lnTo>
                  <a:lnTo>
                    <a:pt x="664" y="1183"/>
                  </a:lnTo>
                  <a:lnTo>
                    <a:pt x="660" y="1185"/>
                  </a:lnTo>
                  <a:lnTo>
                    <a:pt x="659" y="1185"/>
                  </a:lnTo>
                  <a:lnTo>
                    <a:pt x="656" y="1186"/>
                  </a:lnTo>
                  <a:lnTo>
                    <a:pt x="653" y="1188"/>
                  </a:lnTo>
                  <a:lnTo>
                    <a:pt x="652" y="1188"/>
                  </a:lnTo>
                  <a:lnTo>
                    <a:pt x="656" y="1186"/>
                  </a:lnTo>
                  <a:lnTo>
                    <a:pt x="651" y="1189"/>
                  </a:lnTo>
                  <a:lnTo>
                    <a:pt x="646" y="1192"/>
                  </a:lnTo>
                  <a:lnTo>
                    <a:pt x="643" y="1195"/>
                  </a:lnTo>
                  <a:lnTo>
                    <a:pt x="637" y="1199"/>
                  </a:lnTo>
                  <a:lnTo>
                    <a:pt x="630" y="1204"/>
                  </a:lnTo>
                  <a:lnTo>
                    <a:pt x="624" y="1210"/>
                  </a:lnTo>
                  <a:lnTo>
                    <a:pt x="619" y="1215"/>
                  </a:lnTo>
                  <a:lnTo>
                    <a:pt x="617" y="1219"/>
                  </a:lnTo>
                  <a:lnTo>
                    <a:pt x="616" y="1220"/>
                  </a:lnTo>
                  <a:lnTo>
                    <a:pt x="615" y="1221"/>
                  </a:lnTo>
                  <a:lnTo>
                    <a:pt x="615" y="1223"/>
                  </a:lnTo>
                  <a:lnTo>
                    <a:pt x="615" y="1229"/>
                  </a:lnTo>
                  <a:lnTo>
                    <a:pt x="613" y="1234"/>
                  </a:lnTo>
                  <a:lnTo>
                    <a:pt x="612" y="1235"/>
                  </a:lnTo>
                  <a:lnTo>
                    <a:pt x="611" y="1237"/>
                  </a:lnTo>
                  <a:lnTo>
                    <a:pt x="610" y="1243"/>
                  </a:lnTo>
                  <a:lnTo>
                    <a:pt x="609" y="1246"/>
                  </a:lnTo>
                  <a:lnTo>
                    <a:pt x="608" y="1247"/>
                  </a:lnTo>
                  <a:lnTo>
                    <a:pt x="607" y="1248"/>
                  </a:lnTo>
                  <a:lnTo>
                    <a:pt x="602" y="1251"/>
                  </a:lnTo>
                  <a:lnTo>
                    <a:pt x="599" y="1251"/>
                  </a:lnTo>
                  <a:lnTo>
                    <a:pt x="596" y="1247"/>
                  </a:lnTo>
                  <a:lnTo>
                    <a:pt x="594" y="1244"/>
                  </a:lnTo>
                  <a:lnTo>
                    <a:pt x="593" y="1240"/>
                  </a:lnTo>
                  <a:lnTo>
                    <a:pt x="591" y="1236"/>
                  </a:lnTo>
                  <a:lnTo>
                    <a:pt x="591" y="1233"/>
                  </a:lnTo>
                  <a:lnTo>
                    <a:pt x="591" y="1230"/>
                  </a:lnTo>
                  <a:lnTo>
                    <a:pt x="589" y="1226"/>
                  </a:lnTo>
                  <a:lnTo>
                    <a:pt x="586" y="1225"/>
                  </a:lnTo>
                  <a:lnTo>
                    <a:pt x="579" y="1228"/>
                  </a:lnTo>
                  <a:lnTo>
                    <a:pt x="575" y="1232"/>
                  </a:lnTo>
                  <a:lnTo>
                    <a:pt x="574" y="1232"/>
                  </a:lnTo>
                  <a:lnTo>
                    <a:pt x="573" y="1233"/>
                  </a:lnTo>
                  <a:lnTo>
                    <a:pt x="569" y="1235"/>
                  </a:lnTo>
                  <a:lnTo>
                    <a:pt x="567" y="1239"/>
                  </a:lnTo>
                  <a:lnTo>
                    <a:pt x="566" y="1239"/>
                  </a:lnTo>
                  <a:lnTo>
                    <a:pt x="565" y="1240"/>
                  </a:lnTo>
                  <a:lnTo>
                    <a:pt x="560" y="1246"/>
                  </a:lnTo>
                  <a:lnTo>
                    <a:pt x="556" y="1251"/>
                  </a:lnTo>
                  <a:lnTo>
                    <a:pt x="555" y="1253"/>
                  </a:lnTo>
                  <a:lnTo>
                    <a:pt x="553" y="1255"/>
                  </a:lnTo>
                  <a:lnTo>
                    <a:pt x="552" y="1256"/>
                  </a:lnTo>
                  <a:lnTo>
                    <a:pt x="551" y="1257"/>
                  </a:lnTo>
                  <a:lnTo>
                    <a:pt x="550" y="1259"/>
                  </a:lnTo>
                  <a:lnTo>
                    <a:pt x="549" y="1262"/>
                  </a:lnTo>
                  <a:lnTo>
                    <a:pt x="546" y="1266"/>
                  </a:lnTo>
                  <a:lnTo>
                    <a:pt x="544" y="1270"/>
                  </a:lnTo>
                  <a:lnTo>
                    <a:pt x="543" y="1274"/>
                  </a:lnTo>
                  <a:lnTo>
                    <a:pt x="542" y="1276"/>
                  </a:lnTo>
                  <a:lnTo>
                    <a:pt x="541" y="1280"/>
                  </a:lnTo>
                  <a:lnTo>
                    <a:pt x="540" y="1284"/>
                  </a:lnTo>
                  <a:lnTo>
                    <a:pt x="538" y="1287"/>
                  </a:lnTo>
                  <a:lnTo>
                    <a:pt x="537" y="1291"/>
                  </a:lnTo>
                  <a:lnTo>
                    <a:pt x="534" y="1292"/>
                  </a:lnTo>
                  <a:lnTo>
                    <a:pt x="531" y="1292"/>
                  </a:lnTo>
                  <a:lnTo>
                    <a:pt x="529" y="1291"/>
                  </a:lnTo>
                  <a:lnTo>
                    <a:pt x="527" y="1291"/>
                  </a:lnTo>
                  <a:lnTo>
                    <a:pt x="527" y="1288"/>
                  </a:lnTo>
                  <a:lnTo>
                    <a:pt x="528" y="1286"/>
                  </a:lnTo>
                  <a:lnTo>
                    <a:pt x="527" y="1279"/>
                  </a:lnTo>
                  <a:lnTo>
                    <a:pt x="526" y="1274"/>
                  </a:lnTo>
                  <a:lnTo>
                    <a:pt x="527" y="1269"/>
                  </a:lnTo>
                  <a:lnTo>
                    <a:pt x="528" y="1265"/>
                  </a:lnTo>
                  <a:lnTo>
                    <a:pt x="527" y="1262"/>
                  </a:lnTo>
                  <a:lnTo>
                    <a:pt x="524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3" y="1261"/>
                  </a:lnTo>
                  <a:lnTo>
                    <a:pt x="522" y="1261"/>
                  </a:lnTo>
                  <a:lnTo>
                    <a:pt x="521" y="1261"/>
                  </a:lnTo>
                  <a:lnTo>
                    <a:pt x="520" y="1262"/>
                  </a:lnTo>
                  <a:lnTo>
                    <a:pt x="518" y="1262"/>
                  </a:lnTo>
                  <a:lnTo>
                    <a:pt x="516" y="1264"/>
                  </a:lnTo>
                  <a:lnTo>
                    <a:pt x="512" y="1266"/>
                  </a:lnTo>
                  <a:lnTo>
                    <a:pt x="507" y="1272"/>
                  </a:lnTo>
                  <a:lnTo>
                    <a:pt x="501" y="1277"/>
                  </a:lnTo>
                  <a:lnTo>
                    <a:pt x="497" y="1284"/>
                  </a:lnTo>
                  <a:lnTo>
                    <a:pt x="493" y="1291"/>
                  </a:lnTo>
                  <a:lnTo>
                    <a:pt x="488" y="1299"/>
                  </a:lnTo>
                  <a:lnTo>
                    <a:pt x="485" y="1307"/>
                  </a:lnTo>
                  <a:lnTo>
                    <a:pt x="482" y="1316"/>
                  </a:lnTo>
                  <a:lnTo>
                    <a:pt x="477" y="1324"/>
                  </a:lnTo>
                  <a:lnTo>
                    <a:pt x="476" y="1329"/>
                  </a:lnTo>
                  <a:lnTo>
                    <a:pt x="473" y="1333"/>
                  </a:lnTo>
                  <a:lnTo>
                    <a:pt x="466" y="1334"/>
                  </a:lnTo>
                  <a:lnTo>
                    <a:pt x="461" y="1334"/>
                  </a:lnTo>
                  <a:lnTo>
                    <a:pt x="456" y="1334"/>
                  </a:lnTo>
                  <a:lnTo>
                    <a:pt x="452" y="1333"/>
                  </a:lnTo>
                  <a:lnTo>
                    <a:pt x="451" y="1333"/>
                  </a:lnTo>
                  <a:lnTo>
                    <a:pt x="450" y="1332"/>
                  </a:lnTo>
                  <a:lnTo>
                    <a:pt x="447" y="1330"/>
                  </a:lnTo>
                  <a:lnTo>
                    <a:pt x="445" y="1329"/>
                  </a:lnTo>
                  <a:lnTo>
                    <a:pt x="444" y="1328"/>
                  </a:lnTo>
                  <a:lnTo>
                    <a:pt x="442" y="1326"/>
                  </a:lnTo>
                  <a:lnTo>
                    <a:pt x="441" y="1325"/>
                  </a:lnTo>
                  <a:lnTo>
                    <a:pt x="440" y="1325"/>
                  </a:lnTo>
                  <a:lnTo>
                    <a:pt x="439" y="1324"/>
                  </a:lnTo>
                  <a:lnTo>
                    <a:pt x="438" y="1323"/>
                  </a:lnTo>
                  <a:lnTo>
                    <a:pt x="438" y="1317"/>
                  </a:lnTo>
                  <a:lnTo>
                    <a:pt x="438" y="1310"/>
                  </a:lnTo>
                  <a:lnTo>
                    <a:pt x="439" y="1303"/>
                  </a:lnTo>
                  <a:lnTo>
                    <a:pt x="441" y="1292"/>
                  </a:lnTo>
                  <a:lnTo>
                    <a:pt x="441" y="1288"/>
                  </a:lnTo>
                  <a:lnTo>
                    <a:pt x="442" y="1285"/>
                  </a:lnTo>
                  <a:lnTo>
                    <a:pt x="442" y="1283"/>
                  </a:lnTo>
                  <a:lnTo>
                    <a:pt x="442" y="1280"/>
                  </a:lnTo>
                  <a:lnTo>
                    <a:pt x="443" y="1279"/>
                  </a:lnTo>
                  <a:lnTo>
                    <a:pt x="447" y="1279"/>
                  </a:lnTo>
                  <a:lnTo>
                    <a:pt x="450" y="1280"/>
                  </a:lnTo>
                  <a:lnTo>
                    <a:pt x="453" y="1284"/>
                  </a:lnTo>
                  <a:lnTo>
                    <a:pt x="456" y="1286"/>
                  </a:lnTo>
                  <a:lnTo>
                    <a:pt x="458" y="1288"/>
                  </a:lnTo>
                  <a:lnTo>
                    <a:pt x="461" y="1288"/>
                  </a:lnTo>
                  <a:lnTo>
                    <a:pt x="463" y="1288"/>
                  </a:lnTo>
                  <a:lnTo>
                    <a:pt x="464" y="1288"/>
                  </a:lnTo>
                  <a:lnTo>
                    <a:pt x="465" y="1287"/>
                  </a:lnTo>
                  <a:lnTo>
                    <a:pt x="472" y="1283"/>
                  </a:lnTo>
                  <a:lnTo>
                    <a:pt x="477" y="1278"/>
                  </a:lnTo>
                  <a:lnTo>
                    <a:pt x="480" y="1275"/>
                  </a:lnTo>
                  <a:lnTo>
                    <a:pt x="486" y="1270"/>
                  </a:lnTo>
                  <a:lnTo>
                    <a:pt x="497" y="1259"/>
                  </a:lnTo>
                  <a:lnTo>
                    <a:pt x="504" y="1253"/>
                  </a:lnTo>
                  <a:lnTo>
                    <a:pt x="508" y="1248"/>
                  </a:lnTo>
                  <a:lnTo>
                    <a:pt x="513" y="1244"/>
                  </a:lnTo>
                  <a:lnTo>
                    <a:pt x="517" y="1242"/>
                  </a:lnTo>
                  <a:lnTo>
                    <a:pt x="518" y="1241"/>
                  </a:lnTo>
                  <a:lnTo>
                    <a:pt x="523" y="1236"/>
                  </a:lnTo>
                  <a:lnTo>
                    <a:pt x="534" y="1226"/>
                  </a:lnTo>
                  <a:lnTo>
                    <a:pt x="538" y="1223"/>
                  </a:lnTo>
                  <a:lnTo>
                    <a:pt x="541" y="1220"/>
                  </a:lnTo>
                  <a:lnTo>
                    <a:pt x="542" y="1218"/>
                  </a:lnTo>
                  <a:lnTo>
                    <a:pt x="542" y="1215"/>
                  </a:lnTo>
                  <a:lnTo>
                    <a:pt x="542" y="1210"/>
                  </a:lnTo>
                  <a:lnTo>
                    <a:pt x="542" y="1204"/>
                  </a:lnTo>
                  <a:lnTo>
                    <a:pt x="542" y="1198"/>
                  </a:lnTo>
                  <a:lnTo>
                    <a:pt x="542" y="1191"/>
                  </a:lnTo>
                  <a:lnTo>
                    <a:pt x="542" y="1186"/>
                  </a:lnTo>
                  <a:lnTo>
                    <a:pt x="542" y="1180"/>
                  </a:lnTo>
                  <a:lnTo>
                    <a:pt x="542" y="1178"/>
                  </a:lnTo>
                  <a:lnTo>
                    <a:pt x="542" y="1177"/>
                  </a:lnTo>
                  <a:lnTo>
                    <a:pt x="542" y="1175"/>
                  </a:lnTo>
                  <a:lnTo>
                    <a:pt x="542" y="1174"/>
                  </a:lnTo>
                  <a:lnTo>
                    <a:pt x="542" y="1173"/>
                  </a:lnTo>
                  <a:lnTo>
                    <a:pt x="543" y="1172"/>
                  </a:lnTo>
                  <a:lnTo>
                    <a:pt x="543" y="1169"/>
                  </a:lnTo>
                  <a:lnTo>
                    <a:pt x="544" y="1168"/>
                  </a:lnTo>
                  <a:lnTo>
                    <a:pt x="546" y="1166"/>
                  </a:lnTo>
                  <a:lnTo>
                    <a:pt x="549" y="1164"/>
                  </a:lnTo>
                  <a:lnTo>
                    <a:pt x="556" y="1157"/>
                  </a:lnTo>
                  <a:lnTo>
                    <a:pt x="564" y="1151"/>
                  </a:lnTo>
                  <a:lnTo>
                    <a:pt x="564" y="1148"/>
                  </a:lnTo>
                  <a:lnTo>
                    <a:pt x="565" y="1146"/>
                  </a:lnTo>
                  <a:lnTo>
                    <a:pt x="565" y="1145"/>
                  </a:lnTo>
                  <a:lnTo>
                    <a:pt x="565" y="1144"/>
                  </a:lnTo>
                  <a:lnTo>
                    <a:pt x="561" y="1142"/>
                  </a:lnTo>
                  <a:lnTo>
                    <a:pt x="557" y="1141"/>
                  </a:lnTo>
                  <a:lnTo>
                    <a:pt x="553" y="1140"/>
                  </a:lnTo>
                  <a:lnTo>
                    <a:pt x="551" y="1139"/>
                  </a:lnTo>
                  <a:lnTo>
                    <a:pt x="542" y="1132"/>
                  </a:lnTo>
                  <a:lnTo>
                    <a:pt x="534" y="1126"/>
                  </a:lnTo>
                  <a:lnTo>
                    <a:pt x="533" y="1123"/>
                  </a:lnTo>
                  <a:lnTo>
                    <a:pt x="533" y="1122"/>
                  </a:lnTo>
                  <a:lnTo>
                    <a:pt x="533" y="1120"/>
                  </a:lnTo>
                  <a:lnTo>
                    <a:pt x="534" y="1120"/>
                  </a:lnTo>
                  <a:lnTo>
                    <a:pt x="546" y="1119"/>
                  </a:lnTo>
                  <a:lnTo>
                    <a:pt x="562" y="1120"/>
                  </a:lnTo>
                  <a:lnTo>
                    <a:pt x="569" y="1120"/>
                  </a:lnTo>
                  <a:lnTo>
                    <a:pt x="577" y="1119"/>
                  </a:lnTo>
                  <a:lnTo>
                    <a:pt x="585" y="1117"/>
                  </a:lnTo>
                  <a:lnTo>
                    <a:pt x="595" y="1113"/>
                  </a:lnTo>
                  <a:lnTo>
                    <a:pt x="606" y="1109"/>
                  </a:lnTo>
                  <a:lnTo>
                    <a:pt x="617" y="1103"/>
                  </a:lnTo>
                  <a:lnTo>
                    <a:pt x="621" y="1100"/>
                  </a:lnTo>
                  <a:lnTo>
                    <a:pt x="629" y="1096"/>
                  </a:lnTo>
                  <a:lnTo>
                    <a:pt x="632" y="1095"/>
                  </a:lnTo>
                  <a:lnTo>
                    <a:pt x="635" y="1092"/>
                  </a:lnTo>
                  <a:lnTo>
                    <a:pt x="639" y="1091"/>
                  </a:lnTo>
                  <a:lnTo>
                    <a:pt x="643" y="1088"/>
                  </a:lnTo>
                  <a:lnTo>
                    <a:pt x="651" y="1084"/>
                  </a:lnTo>
                  <a:lnTo>
                    <a:pt x="660" y="1078"/>
                  </a:lnTo>
                  <a:lnTo>
                    <a:pt x="663" y="1076"/>
                  </a:lnTo>
                  <a:lnTo>
                    <a:pt x="666" y="1074"/>
                  </a:lnTo>
                  <a:lnTo>
                    <a:pt x="672" y="1070"/>
                  </a:lnTo>
                  <a:lnTo>
                    <a:pt x="676" y="1068"/>
                  </a:lnTo>
                  <a:lnTo>
                    <a:pt x="679" y="1067"/>
                  </a:lnTo>
                  <a:lnTo>
                    <a:pt x="683" y="1069"/>
                  </a:lnTo>
                  <a:lnTo>
                    <a:pt x="685" y="1070"/>
                  </a:lnTo>
                  <a:lnTo>
                    <a:pt x="686" y="1070"/>
                  </a:lnTo>
                  <a:lnTo>
                    <a:pt x="690" y="1074"/>
                  </a:lnTo>
                  <a:lnTo>
                    <a:pt x="693" y="1078"/>
                  </a:lnTo>
                  <a:lnTo>
                    <a:pt x="694" y="1081"/>
                  </a:lnTo>
                  <a:lnTo>
                    <a:pt x="695" y="1087"/>
                  </a:lnTo>
                  <a:lnTo>
                    <a:pt x="695" y="1092"/>
                  </a:lnTo>
                  <a:lnTo>
                    <a:pt x="693" y="1099"/>
                  </a:lnTo>
                  <a:lnTo>
                    <a:pt x="685" y="1101"/>
                  </a:lnTo>
                  <a:lnTo>
                    <a:pt x="676" y="1103"/>
                  </a:lnTo>
                  <a:lnTo>
                    <a:pt x="670" y="1108"/>
                  </a:lnTo>
                  <a:lnTo>
                    <a:pt x="663" y="1111"/>
                  </a:lnTo>
                  <a:lnTo>
                    <a:pt x="653" y="1117"/>
                  </a:lnTo>
                  <a:lnTo>
                    <a:pt x="644" y="1122"/>
                  </a:lnTo>
                  <a:lnTo>
                    <a:pt x="635" y="1128"/>
                  </a:lnTo>
                  <a:lnTo>
                    <a:pt x="629" y="1133"/>
                  </a:lnTo>
                  <a:lnTo>
                    <a:pt x="628" y="1134"/>
                  </a:lnTo>
                  <a:lnTo>
                    <a:pt x="627" y="1135"/>
                  </a:lnTo>
                  <a:lnTo>
                    <a:pt x="627" y="1137"/>
                  </a:lnTo>
                  <a:lnTo>
                    <a:pt x="627" y="1140"/>
                  </a:lnTo>
                  <a:lnTo>
                    <a:pt x="631" y="1144"/>
                  </a:lnTo>
                  <a:lnTo>
                    <a:pt x="634" y="1150"/>
                  </a:lnTo>
                  <a:lnTo>
                    <a:pt x="635" y="1157"/>
                  </a:lnTo>
                  <a:lnTo>
                    <a:pt x="635" y="1166"/>
                  </a:lnTo>
                  <a:lnTo>
                    <a:pt x="637" y="1169"/>
                  </a:lnTo>
                  <a:lnTo>
                    <a:pt x="639" y="1173"/>
                  </a:lnTo>
                  <a:lnTo>
                    <a:pt x="642" y="1174"/>
                  </a:lnTo>
                  <a:lnTo>
                    <a:pt x="645" y="1174"/>
                  </a:lnTo>
                  <a:lnTo>
                    <a:pt x="648" y="1173"/>
                  </a:lnTo>
                  <a:lnTo>
                    <a:pt x="651" y="1172"/>
                  </a:lnTo>
                  <a:lnTo>
                    <a:pt x="661" y="1167"/>
                  </a:lnTo>
                  <a:lnTo>
                    <a:pt x="671" y="1163"/>
                  </a:lnTo>
                  <a:lnTo>
                    <a:pt x="680" y="1156"/>
                  </a:lnTo>
                  <a:lnTo>
                    <a:pt x="686" y="1152"/>
                  </a:lnTo>
                  <a:lnTo>
                    <a:pt x="689" y="1151"/>
                  </a:lnTo>
                  <a:lnTo>
                    <a:pt x="694" y="1148"/>
                  </a:lnTo>
                  <a:lnTo>
                    <a:pt x="697" y="1148"/>
                  </a:lnTo>
                  <a:lnTo>
                    <a:pt x="699" y="1148"/>
                  </a:lnTo>
                  <a:lnTo>
                    <a:pt x="705" y="1151"/>
                  </a:lnTo>
                  <a:lnTo>
                    <a:pt x="709" y="1154"/>
                  </a:lnTo>
                  <a:lnTo>
                    <a:pt x="713" y="1156"/>
                  </a:lnTo>
                  <a:lnTo>
                    <a:pt x="718" y="1159"/>
                  </a:lnTo>
                  <a:lnTo>
                    <a:pt x="720" y="1163"/>
                  </a:lnTo>
                  <a:lnTo>
                    <a:pt x="721" y="1166"/>
                  </a:lnTo>
                  <a:lnTo>
                    <a:pt x="720" y="1170"/>
                  </a:lnTo>
                  <a:lnTo>
                    <a:pt x="719" y="1174"/>
                  </a:lnTo>
                  <a:lnTo>
                    <a:pt x="718" y="1178"/>
                  </a:lnTo>
                  <a:lnTo>
                    <a:pt x="718" y="1181"/>
                  </a:lnTo>
                  <a:lnTo>
                    <a:pt x="716" y="1184"/>
                  </a:lnTo>
                  <a:lnTo>
                    <a:pt x="710" y="1191"/>
                  </a:lnTo>
                  <a:lnTo>
                    <a:pt x="706" y="1197"/>
                  </a:lnTo>
                  <a:lnTo>
                    <a:pt x="705" y="1200"/>
                  </a:lnTo>
                  <a:lnTo>
                    <a:pt x="702" y="1204"/>
                  </a:lnTo>
                  <a:lnTo>
                    <a:pt x="700" y="1211"/>
                  </a:lnTo>
                  <a:lnTo>
                    <a:pt x="697" y="1217"/>
                  </a:lnTo>
                  <a:lnTo>
                    <a:pt x="691" y="1225"/>
                  </a:lnTo>
                  <a:lnTo>
                    <a:pt x="686" y="1233"/>
                  </a:lnTo>
                  <a:lnTo>
                    <a:pt x="685" y="1237"/>
                  </a:lnTo>
                  <a:lnTo>
                    <a:pt x="684" y="1241"/>
                  </a:lnTo>
                  <a:lnTo>
                    <a:pt x="677" y="1256"/>
                  </a:lnTo>
                  <a:lnTo>
                    <a:pt x="671" y="1273"/>
                  </a:lnTo>
                  <a:lnTo>
                    <a:pt x="670" y="1276"/>
                  </a:lnTo>
                  <a:lnTo>
                    <a:pt x="668" y="1279"/>
                  </a:lnTo>
                  <a:lnTo>
                    <a:pt x="664" y="1292"/>
                  </a:lnTo>
                  <a:lnTo>
                    <a:pt x="660" y="1306"/>
                  </a:lnTo>
                  <a:lnTo>
                    <a:pt x="657" y="1313"/>
                  </a:lnTo>
                  <a:lnTo>
                    <a:pt x="654" y="1320"/>
                  </a:lnTo>
                  <a:lnTo>
                    <a:pt x="652" y="1324"/>
                  </a:lnTo>
                  <a:lnTo>
                    <a:pt x="649" y="1328"/>
                  </a:lnTo>
                  <a:lnTo>
                    <a:pt x="648" y="1330"/>
                  </a:lnTo>
                  <a:lnTo>
                    <a:pt x="645" y="1330"/>
                  </a:lnTo>
                  <a:lnTo>
                    <a:pt x="641" y="1332"/>
                  </a:lnTo>
                  <a:lnTo>
                    <a:pt x="637" y="1334"/>
                  </a:lnTo>
                  <a:lnTo>
                    <a:pt x="631" y="1334"/>
                  </a:lnTo>
                  <a:lnTo>
                    <a:pt x="626" y="1334"/>
                  </a:lnTo>
                  <a:lnTo>
                    <a:pt x="621" y="1334"/>
                  </a:lnTo>
                  <a:lnTo>
                    <a:pt x="618" y="1332"/>
                  </a:lnTo>
                  <a:lnTo>
                    <a:pt x="613" y="1325"/>
                  </a:lnTo>
                  <a:lnTo>
                    <a:pt x="610" y="1318"/>
                  </a:lnTo>
                  <a:lnTo>
                    <a:pt x="608" y="1314"/>
                  </a:lnTo>
                  <a:lnTo>
                    <a:pt x="606" y="1312"/>
                  </a:lnTo>
                  <a:lnTo>
                    <a:pt x="602" y="1310"/>
                  </a:lnTo>
                  <a:lnTo>
                    <a:pt x="599" y="1310"/>
                  </a:lnTo>
                  <a:lnTo>
                    <a:pt x="597" y="1310"/>
                  </a:lnTo>
                  <a:lnTo>
                    <a:pt x="595" y="1312"/>
                  </a:lnTo>
                  <a:lnTo>
                    <a:pt x="591" y="1316"/>
                  </a:lnTo>
                  <a:lnTo>
                    <a:pt x="590" y="1320"/>
                  </a:lnTo>
                  <a:lnTo>
                    <a:pt x="589" y="1325"/>
                  </a:lnTo>
                  <a:lnTo>
                    <a:pt x="588" y="1329"/>
                  </a:lnTo>
                  <a:close/>
                  <a:moveTo>
                    <a:pt x="555" y="1172"/>
                  </a:moveTo>
                  <a:lnTo>
                    <a:pt x="552" y="1175"/>
                  </a:lnTo>
                  <a:lnTo>
                    <a:pt x="553" y="1181"/>
                  </a:lnTo>
                  <a:lnTo>
                    <a:pt x="555" y="1188"/>
                  </a:lnTo>
                  <a:lnTo>
                    <a:pt x="560" y="1197"/>
                  </a:lnTo>
                  <a:lnTo>
                    <a:pt x="564" y="1201"/>
                  </a:lnTo>
                  <a:lnTo>
                    <a:pt x="567" y="1203"/>
                  </a:lnTo>
                  <a:lnTo>
                    <a:pt x="571" y="1203"/>
                  </a:lnTo>
                  <a:lnTo>
                    <a:pt x="573" y="1203"/>
                  </a:lnTo>
                  <a:lnTo>
                    <a:pt x="580" y="1201"/>
                  </a:lnTo>
                  <a:lnTo>
                    <a:pt x="594" y="1196"/>
                  </a:lnTo>
                  <a:lnTo>
                    <a:pt x="604" y="1189"/>
                  </a:lnTo>
                  <a:lnTo>
                    <a:pt x="607" y="1186"/>
                  </a:lnTo>
                  <a:lnTo>
                    <a:pt x="610" y="1183"/>
                  </a:lnTo>
                  <a:lnTo>
                    <a:pt x="612" y="1178"/>
                  </a:lnTo>
                  <a:lnTo>
                    <a:pt x="613" y="1165"/>
                  </a:lnTo>
                  <a:lnTo>
                    <a:pt x="613" y="1155"/>
                  </a:lnTo>
                  <a:lnTo>
                    <a:pt x="612" y="1154"/>
                  </a:lnTo>
                  <a:lnTo>
                    <a:pt x="610" y="1151"/>
                  </a:lnTo>
                  <a:lnTo>
                    <a:pt x="606" y="1147"/>
                  </a:lnTo>
                  <a:lnTo>
                    <a:pt x="599" y="1147"/>
                  </a:lnTo>
                  <a:lnTo>
                    <a:pt x="595" y="1146"/>
                  </a:lnTo>
                  <a:lnTo>
                    <a:pt x="590" y="1148"/>
                  </a:lnTo>
                  <a:lnTo>
                    <a:pt x="580" y="1154"/>
                  </a:lnTo>
                  <a:lnTo>
                    <a:pt x="573" y="1158"/>
                  </a:lnTo>
                  <a:lnTo>
                    <a:pt x="566" y="1163"/>
                  </a:lnTo>
                  <a:lnTo>
                    <a:pt x="561" y="1167"/>
                  </a:lnTo>
                  <a:lnTo>
                    <a:pt x="555" y="1172"/>
                  </a:lnTo>
                  <a:close/>
                  <a:moveTo>
                    <a:pt x="871" y="1324"/>
                  </a:moveTo>
                  <a:lnTo>
                    <a:pt x="868" y="1314"/>
                  </a:lnTo>
                  <a:lnTo>
                    <a:pt x="870" y="1306"/>
                  </a:lnTo>
                  <a:lnTo>
                    <a:pt x="871" y="1297"/>
                  </a:lnTo>
                  <a:lnTo>
                    <a:pt x="872" y="1289"/>
                  </a:lnTo>
                  <a:lnTo>
                    <a:pt x="874" y="1276"/>
                  </a:lnTo>
                  <a:lnTo>
                    <a:pt x="875" y="1263"/>
                  </a:lnTo>
                  <a:lnTo>
                    <a:pt x="876" y="1262"/>
                  </a:lnTo>
                  <a:lnTo>
                    <a:pt x="876" y="1259"/>
                  </a:lnTo>
                  <a:lnTo>
                    <a:pt x="877" y="1258"/>
                  </a:lnTo>
                  <a:lnTo>
                    <a:pt x="877" y="1257"/>
                  </a:lnTo>
                  <a:lnTo>
                    <a:pt x="878" y="1258"/>
                  </a:lnTo>
                  <a:lnTo>
                    <a:pt x="881" y="1258"/>
                  </a:lnTo>
                  <a:lnTo>
                    <a:pt x="882" y="1258"/>
                  </a:lnTo>
                  <a:lnTo>
                    <a:pt x="883" y="1259"/>
                  </a:lnTo>
                  <a:lnTo>
                    <a:pt x="885" y="1262"/>
                  </a:lnTo>
                  <a:lnTo>
                    <a:pt x="886" y="1265"/>
                  </a:lnTo>
                  <a:lnTo>
                    <a:pt x="888" y="1270"/>
                  </a:lnTo>
                  <a:lnTo>
                    <a:pt x="889" y="1273"/>
                  </a:lnTo>
                  <a:lnTo>
                    <a:pt x="892" y="1275"/>
                  </a:lnTo>
                  <a:lnTo>
                    <a:pt x="894" y="1277"/>
                  </a:lnTo>
                  <a:lnTo>
                    <a:pt x="898" y="1283"/>
                  </a:lnTo>
                  <a:lnTo>
                    <a:pt x="901" y="1289"/>
                  </a:lnTo>
                  <a:lnTo>
                    <a:pt x="905" y="1295"/>
                  </a:lnTo>
                  <a:lnTo>
                    <a:pt x="907" y="1303"/>
                  </a:lnTo>
                  <a:lnTo>
                    <a:pt x="908" y="1317"/>
                  </a:lnTo>
                  <a:lnTo>
                    <a:pt x="908" y="1324"/>
                  </a:lnTo>
                  <a:lnTo>
                    <a:pt x="905" y="1335"/>
                  </a:lnTo>
                  <a:lnTo>
                    <a:pt x="903" y="1339"/>
                  </a:lnTo>
                  <a:lnTo>
                    <a:pt x="898" y="1342"/>
                  </a:lnTo>
                  <a:lnTo>
                    <a:pt x="895" y="1343"/>
                  </a:lnTo>
                  <a:lnTo>
                    <a:pt x="889" y="1341"/>
                  </a:lnTo>
                  <a:lnTo>
                    <a:pt x="885" y="1337"/>
                  </a:lnTo>
                  <a:lnTo>
                    <a:pt x="881" y="1334"/>
                  </a:lnTo>
                  <a:lnTo>
                    <a:pt x="875" y="1331"/>
                  </a:lnTo>
                  <a:lnTo>
                    <a:pt x="872" y="1328"/>
                  </a:lnTo>
                  <a:lnTo>
                    <a:pt x="871" y="1324"/>
                  </a:lnTo>
                  <a:close/>
                  <a:moveTo>
                    <a:pt x="1014" y="1274"/>
                  </a:moveTo>
                  <a:lnTo>
                    <a:pt x="1017" y="1259"/>
                  </a:lnTo>
                  <a:lnTo>
                    <a:pt x="1017" y="1246"/>
                  </a:lnTo>
                  <a:lnTo>
                    <a:pt x="1019" y="1239"/>
                  </a:lnTo>
                  <a:lnTo>
                    <a:pt x="1021" y="1229"/>
                  </a:lnTo>
                  <a:lnTo>
                    <a:pt x="1023" y="1219"/>
                  </a:lnTo>
                  <a:lnTo>
                    <a:pt x="1025" y="1210"/>
                  </a:lnTo>
                  <a:lnTo>
                    <a:pt x="1026" y="1201"/>
                  </a:lnTo>
                  <a:lnTo>
                    <a:pt x="1026" y="1193"/>
                  </a:lnTo>
                  <a:lnTo>
                    <a:pt x="1021" y="1190"/>
                  </a:lnTo>
                  <a:lnTo>
                    <a:pt x="1019" y="1189"/>
                  </a:lnTo>
                  <a:lnTo>
                    <a:pt x="1017" y="1189"/>
                  </a:lnTo>
                  <a:lnTo>
                    <a:pt x="1014" y="1189"/>
                  </a:lnTo>
                  <a:lnTo>
                    <a:pt x="1010" y="1190"/>
                  </a:lnTo>
                  <a:lnTo>
                    <a:pt x="1008" y="1191"/>
                  </a:lnTo>
                  <a:lnTo>
                    <a:pt x="1004" y="1193"/>
                  </a:lnTo>
                  <a:lnTo>
                    <a:pt x="999" y="1196"/>
                  </a:lnTo>
                  <a:lnTo>
                    <a:pt x="995" y="1199"/>
                  </a:lnTo>
                  <a:lnTo>
                    <a:pt x="992" y="1202"/>
                  </a:lnTo>
                  <a:lnTo>
                    <a:pt x="988" y="1207"/>
                  </a:lnTo>
                  <a:lnTo>
                    <a:pt x="985" y="1211"/>
                  </a:lnTo>
                  <a:lnTo>
                    <a:pt x="985" y="1222"/>
                  </a:lnTo>
                  <a:lnTo>
                    <a:pt x="985" y="1232"/>
                  </a:lnTo>
                  <a:lnTo>
                    <a:pt x="984" y="1233"/>
                  </a:lnTo>
                  <a:lnTo>
                    <a:pt x="982" y="1234"/>
                  </a:lnTo>
                  <a:lnTo>
                    <a:pt x="976" y="1235"/>
                  </a:lnTo>
                  <a:lnTo>
                    <a:pt x="971" y="1236"/>
                  </a:lnTo>
                  <a:lnTo>
                    <a:pt x="964" y="1239"/>
                  </a:lnTo>
                  <a:lnTo>
                    <a:pt x="959" y="1241"/>
                  </a:lnTo>
                  <a:lnTo>
                    <a:pt x="946" y="1251"/>
                  </a:lnTo>
                  <a:lnTo>
                    <a:pt x="937" y="1256"/>
                  </a:lnTo>
                  <a:lnTo>
                    <a:pt x="930" y="1257"/>
                  </a:lnTo>
                  <a:lnTo>
                    <a:pt x="921" y="1258"/>
                  </a:lnTo>
                  <a:lnTo>
                    <a:pt x="911" y="1258"/>
                  </a:lnTo>
                  <a:lnTo>
                    <a:pt x="905" y="1257"/>
                  </a:lnTo>
                  <a:lnTo>
                    <a:pt x="900" y="1254"/>
                  </a:lnTo>
                  <a:lnTo>
                    <a:pt x="896" y="1251"/>
                  </a:lnTo>
                  <a:lnTo>
                    <a:pt x="894" y="1245"/>
                  </a:lnTo>
                  <a:lnTo>
                    <a:pt x="893" y="1239"/>
                  </a:lnTo>
                  <a:lnTo>
                    <a:pt x="894" y="1237"/>
                  </a:lnTo>
                  <a:lnTo>
                    <a:pt x="896" y="1236"/>
                  </a:lnTo>
                  <a:lnTo>
                    <a:pt x="900" y="1235"/>
                  </a:lnTo>
                  <a:lnTo>
                    <a:pt x="904" y="1234"/>
                  </a:lnTo>
                  <a:lnTo>
                    <a:pt x="910" y="1233"/>
                  </a:lnTo>
                  <a:lnTo>
                    <a:pt x="916" y="1231"/>
                  </a:lnTo>
                  <a:lnTo>
                    <a:pt x="927" y="1226"/>
                  </a:lnTo>
                  <a:lnTo>
                    <a:pt x="935" y="1222"/>
                  </a:lnTo>
                  <a:lnTo>
                    <a:pt x="938" y="1221"/>
                  </a:lnTo>
                  <a:lnTo>
                    <a:pt x="941" y="1219"/>
                  </a:lnTo>
                  <a:lnTo>
                    <a:pt x="944" y="1215"/>
                  </a:lnTo>
                  <a:lnTo>
                    <a:pt x="944" y="1212"/>
                  </a:lnTo>
                  <a:lnTo>
                    <a:pt x="945" y="1210"/>
                  </a:lnTo>
                  <a:lnTo>
                    <a:pt x="944" y="1208"/>
                  </a:lnTo>
                  <a:lnTo>
                    <a:pt x="940" y="1203"/>
                  </a:lnTo>
                  <a:lnTo>
                    <a:pt x="935" y="1200"/>
                  </a:lnTo>
                  <a:lnTo>
                    <a:pt x="930" y="1200"/>
                  </a:lnTo>
                  <a:lnTo>
                    <a:pt x="925" y="1202"/>
                  </a:lnTo>
                  <a:lnTo>
                    <a:pt x="920" y="1204"/>
                  </a:lnTo>
                  <a:lnTo>
                    <a:pt x="916" y="1207"/>
                  </a:lnTo>
                  <a:lnTo>
                    <a:pt x="907" y="1202"/>
                  </a:lnTo>
                  <a:lnTo>
                    <a:pt x="898" y="1196"/>
                  </a:lnTo>
                  <a:lnTo>
                    <a:pt x="897" y="1195"/>
                  </a:lnTo>
                  <a:lnTo>
                    <a:pt x="896" y="1192"/>
                  </a:lnTo>
                  <a:lnTo>
                    <a:pt x="896" y="1192"/>
                  </a:lnTo>
                  <a:lnTo>
                    <a:pt x="896" y="1191"/>
                  </a:lnTo>
                  <a:lnTo>
                    <a:pt x="895" y="1189"/>
                  </a:lnTo>
                  <a:lnTo>
                    <a:pt x="895" y="1187"/>
                  </a:lnTo>
                  <a:lnTo>
                    <a:pt x="894" y="1184"/>
                  </a:lnTo>
                  <a:lnTo>
                    <a:pt x="896" y="1181"/>
                  </a:lnTo>
                  <a:lnTo>
                    <a:pt x="896" y="1179"/>
                  </a:lnTo>
                  <a:lnTo>
                    <a:pt x="897" y="1179"/>
                  </a:lnTo>
                  <a:lnTo>
                    <a:pt x="901" y="1179"/>
                  </a:lnTo>
                  <a:lnTo>
                    <a:pt x="912" y="1179"/>
                  </a:lnTo>
                  <a:lnTo>
                    <a:pt x="916" y="1179"/>
                  </a:lnTo>
                  <a:lnTo>
                    <a:pt x="918" y="1178"/>
                  </a:lnTo>
                  <a:lnTo>
                    <a:pt x="920" y="1177"/>
                  </a:lnTo>
                  <a:lnTo>
                    <a:pt x="922" y="1176"/>
                  </a:lnTo>
                  <a:lnTo>
                    <a:pt x="930" y="1175"/>
                  </a:lnTo>
                  <a:lnTo>
                    <a:pt x="938" y="1173"/>
                  </a:lnTo>
                  <a:lnTo>
                    <a:pt x="944" y="1169"/>
                  </a:lnTo>
                  <a:lnTo>
                    <a:pt x="950" y="1167"/>
                  </a:lnTo>
                  <a:lnTo>
                    <a:pt x="955" y="1163"/>
                  </a:lnTo>
                  <a:lnTo>
                    <a:pt x="961" y="1157"/>
                  </a:lnTo>
                  <a:lnTo>
                    <a:pt x="965" y="1151"/>
                  </a:lnTo>
                  <a:lnTo>
                    <a:pt x="968" y="1140"/>
                  </a:lnTo>
                  <a:lnTo>
                    <a:pt x="972" y="1132"/>
                  </a:lnTo>
                  <a:lnTo>
                    <a:pt x="974" y="1123"/>
                  </a:lnTo>
                  <a:lnTo>
                    <a:pt x="975" y="1118"/>
                  </a:lnTo>
                  <a:lnTo>
                    <a:pt x="977" y="1111"/>
                  </a:lnTo>
                  <a:lnTo>
                    <a:pt x="977" y="1109"/>
                  </a:lnTo>
                  <a:lnTo>
                    <a:pt x="978" y="1106"/>
                  </a:lnTo>
                  <a:lnTo>
                    <a:pt x="981" y="1100"/>
                  </a:lnTo>
                  <a:lnTo>
                    <a:pt x="982" y="1095"/>
                  </a:lnTo>
                  <a:lnTo>
                    <a:pt x="984" y="1088"/>
                  </a:lnTo>
                  <a:lnTo>
                    <a:pt x="986" y="1082"/>
                  </a:lnTo>
                  <a:lnTo>
                    <a:pt x="988" y="1079"/>
                  </a:lnTo>
                  <a:lnTo>
                    <a:pt x="992" y="1077"/>
                  </a:lnTo>
                  <a:lnTo>
                    <a:pt x="996" y="1077"/>
                  </a:lnTo>
                  <a:lnTo>
                    <a:pt x="999" y="1077"/>
                  </a:lnTo>
                  <a:lnTo>
                    <a:pt x="1003" y="1078"/>
                  </a:lnTo>
                  <a:lnTo>
                    <a:pt x="1004" y="1080"/>
                  </a:lnTo>
                  <a:lnTo>
                    <a:pt x="1009" y="1089"/>
                  </a:lnTo>
                  <a:lnTo>
                    <a:pt x="1011" y="1095"/>
                  </a:lnTo>
                  <a:lnTo>
                    <a:pt x="1012" y="1098"/>
                  </a:lnTo>
                  <a:lnTo>
                    <a:pt x="1012" y="1101"/>
                  </a:lnTo>
                  <a:lnTo>
                    <a:pt x="1011" y="1112"/>
                  </a:lnTo>
                  <a:lnTo>
                    <a:pt x="1007" y="1129"/>
                  </a:lnTo>
                  <a:lnTo>
                    <a:pt x="1008" y="1130"/>
                  </a:lnTo>
                  <a:lnTo>
                    <a:pt x="1010" y="1130"/>
                  </a:lnTo>
                  <a:lnTo>
                    <a:pt x="1014" y="1130"/>
                  </a:lnTo>
                  <a:lnTo>
                    <a:pt x="1017" y="1129"/>
                  </a:lnTo>
                  <a:lnTo>
                    <a:pt x="1021" y="1125"/>
                  </a:lnTo>
                  <a:lnTo>
                    <a:pt x="1022" y="1125"/>
                  </a:lnTo>
                  <a:lnTo>
                    <a:pt x="1025" y="1123"/>
                  </a:lnTo>
                  <a:lnTo>
                    <a:pt x="1030" y="1119"/>
                  </a:lnTo>
                  <a:lnTo>
                    <a:pt x="1034" y="1114"/>
                  </a:lnTo>
                  <a:lnTo>
                    <a:pt x="1038" y="1111"/>
                  </a:lnTo>
                  <a:lnTo>
                    <a:pt x="1043" y="1109"/>
                  </a:lnTo>
                  <a:lnTo>
                    <a:pt x="1051" y="1110"/>
                  </a:lnTo>
                  <a:lnTo>
                    <a:pt x="1055" y="1113"/>
                  </a:lnTo>
                  <a:lnTo>
                    <a:pt x="1057" y="1117"/>
                  </a:lnTo>
                  <a:lnTo>
                    <a:pt x="1057" y="1120"/>
                  </a:lnTo>
                  <a:lnTo>
                    <a:pt x="1055" y="1124"/>
                  </a:lnTo>
                  <a:lnTo>
                    <a:pt x="1051" y="1130"/>
                  </a:lnTo>
                  <a:lnTo>
                    <a:pt x="1047" y="1133"/>
                  </a:lnTo>
                  <a:lnTo>
                    <a:pt x="1043" y="1135"/>
                  </a:lnTo>
                  <a:lnTo>
                    <a:pt x="1040" y="1136"/>
                  </a:lnTo>
                  <a:lnTo>
                    <a:pt x="1023" y="1144"/>
                  </a:lnTo>
                  <a:lnTo>
                    <a:pt x="1010" y="1150"/>
                  </a:lnTo>
                  <a:lnTo>
                    <a:pt x="1001" y="1154"/>
                  </a:lnTo>
                  <a:lnTo>
                    <a:pt x="994" y="1158"/>
                  </a:lnTo>
                  <a:lnTo>
                    <a:pt x="988" y="1163"/>
                  </a:lnTo>
                  <a:lnTo>
                    <a:pt x="984" y="1168"/>
                  </a:lnTo>
                  <a:lnTo>
                    <a:pt x="978" y="1174"/>
                  </a:lnTo>
                  <a:lnTo>
                    <a:pt x="972" y="1183"/>
                  </a:lnTo>
                  <a:lnTo>
                    <a:pt x="965" y="1188"/>
                  </a:lnTo>
                  <a:lnTo>
                    <a:pt x="961" y="1192"/>
                  </a:lnTo>
                  <a:lnTo>
                    <a:pt x="960" y="1196"/>
                  </a:lnTo>
                  <a:lnTo>
                    <a:pt x="962" y="1199"/>
                  </a:lnTo>
                  <a:lnTo>
                    <a:pt x="964" y="1201"/>
                  </a:lnTo>
                  <a:lnTo>
                    <a:pt x="967" y="1202"/>
                  </a:lnTo>
                  <a:lnTo>
                    <a:pt x="972" y="1201"/>
                  </a:lnTo>
                  <a:lnTo>
                    <a:pt x="978" y="1197"/>
                  </a:lnTo>
                  <a:lnTo>
                    <a:pt x="986" y="1192"/>
                  </a:lnTo>
                  <a:lnTo>
                    <a:pt x="992" y="1188"/>
                  </a:lnTo>
                  <a:lnTo>
                    <a:pt x="1000" y="1183"/>
                  </a:lnTo>
                  <a:lnTo>
                    <a:pt x="1014" y="1177"/>
                  </a:lnTo>
                  <a:lnTo>
                    <a:pt x="1018" y="1175"/>
                  </a:lnTo>
                  <a:lnTo>
                    <a:pt x="1023" y="1172"/>
                  </a:lnTo>
                  <a:lnTo>
                    <a:pt x="1029" y="1167"/>
                  </a:lnTo>
                  <a:lnTo>
                    <a:pt x="1034" y="1162"/>
                  </a:lnTo>
                  <a:lnTo>
                    <a:pt x="1038" y="1161"/>
                  </a:lnTo>
                  <a:lnTo>
                    <a:pt x="1040" y="1159"/>
                  </a:lnTo>
                  <a:lnTo>
                    <a:pt x="1044" y="1159"/>
                  </a:lnTo>
                  <a:lnTo>
                    <a:pt x="1051" y="1161"/>
                  </a:lnTo>
                  <a:lnTo>
                    <a:pt x="1054" y="1161"/>
                  </a:lnTo>
                  <a:lnTo>
                    <a:pt x="1056" y="1162"/>
                  </a:lnTo>
                  <a:lnTo>
                    <a:pt x="1059" y="1163"/>
                  </a:lnTo>
                  <a:lnTo>
                    <a:pt x="1060" y="1165"/>
                  </a:lnTo>
                  <a:lnTo>
                    <a:pt x="1061" y="1170"/>
                  </a:lnTo>
                  <a:lnTo>
                    <a:pt x="1060" y="1179"/>
                  </a:lnTo>
                  <a:lnTo>
                    <a:pt x="1059" y="1185"/>
                  </a:lnTo>
                  <a:lnTo>
                    <a:pt x="1059" y="1191"/>
                  </a:lnTo>
                  <a:lnTo>
                    <a:pt x="1056" y="1200"/>
                  </a:lnTo>
                  <a:lnTo>
                    <a:pt x="1053" y="1208"/>
                  </a:lnTo>
                  <a:lnTo>
                    <a:pt x="1048" y="1218"/>
                  </a:lnTo>
                  <a:lnTo>
                    <a:pt x="1043" y="1229"/>
                  </a:lnTo>
                  <a:lnTo>
                    <a:pt x="1039" y="1241"/>
                  </a:lnTo>
                  <a:lnTo>
                    <a:pt x="1036" y="1254"/>
                  </a:lnTo>
                  <a:lnTo>
                    <a:pt x="1033" y="1266"/>
                  </a:lnTo>
                  <a:lnTo>
                    <a:pt x="1031" y="1278"/>
                  </a:lnTo>
                  <a:lnTo>
                    <a:pt x="1028" y="1302"/>
                  </a:lnTo>
                  <a:lnTo>
                    <a:pt x="1025" y="1322"/>
                  </a:lnTo>
                  <a:lnTo>
                    <a:pt x="1022" y="1325"/>
                  </a:lnTo>
                  <a:lnTo>
                    <a:pt x="1019" y="1328"/>
                  </a:lnTo>
                  <a:lnTo>
                    <a:pt x="1012" y="1326"/>
                  </a:lnTo>
                  <a:lnTo>
                    <a:pt x="1008" y="1324"/>
                  </a:lnTo>
                  <a:lnTo>
                    <a:pt x="1004" y="1321"/>
                  </a:lnTo>
                  <a:lnTo>
                    <a:pt x="999" y="1317"/>
                  </a:lnTo>
                  <a:lnTo>
                    <a:pt x="996" y="1311"/>
                  </a:lnTo>
                  <a:lnTo>
                    <a:pt x="990" y="1303"/>
                  </a:lnTo>
                  <a:lnTo>
                    <a:pt x="988" y="1301"/>
                  </a:lnTo>
                  <a:lnTo>
                    <a:pt x="985" y="1299"/>
                  </a:lnTo>
                  <a:lnTo>
                    <a:pt x="982" y="1297"/>
                  </a:lnTo>
                  <a:lnTo>
                    <a:pt x="978" y="1295"/>
                  </a:lnTo>
                  <a:lnTo>
                    <a:pt x="976" y="1294"/>
                  </a:lnTo>
                  <a:lnTo>
                    <a:pt x="974" y="1295"/>
                  </a:lnTo>
                  <a:lnTo>
                    <a:pt x="972" y="1295"/>
                  </a:lnTo>
                  <a:lnTo>
                    <a:pt x="970" y="1297"/>
                  </a:lnTo>
                  <a:lnTo>
                    <a:pt x="966" y="1299"/>
                  </a:lnTo>
                  <a:lnTo>
                    <a:pt x="965" y="1302"/>
                  </a:lnTo>
                  <a:lnTo>
                    <a:pt x="964" y="1308"/>
                  </a:lnTo>
                  <a:lnTo>
                    <a:pt x="961" y="1322"/>
                  </a:lnTo>
                  <a:lnTo>
                    <a:pt x="959" y="1325"/>
                  </a:lnTo>
                  <a:lnTo>
                    <a:pt x="956" y="1328"/>
                  </a:lnTo>
                  <a:lnTo>
                    <a:pt x="954" y="1331"/>
                  </a:lnTo>
                  <a:lnTo>
                    <a:pt x="953" y="1332"/>
                  </a:lnTo>
                  <a:lnTo>
                    <a:pt x="949" y="1332"/>
                  </a:lnTo>
                  <a:lnTo>
                    <a:pt x="944" y="1332"/>
                  </a:lnTo>
                  <a:lnTo>
                    <a:pt x="942" y="1332"/>
                  </a:lnTo>
                  <a:lnTo>
                    <a:pt x="940" y="1330"/>
                  </a:lnTo>
                  <a:lnTo>
                    <a:pt x="940" y="1325"/>
                  </a:lnTo>
                  <a:lnTo>
                    <a:pt x="941" y="1320"/>
                  </a:lnTo>
                  <a:lnTo>
                    <a:pt x="941" y="1314"/>
                  </a:lnTo>
                  <a:lnTo>
                    <a:pt x="940" y="1310"/>
                  </a:lnTo>
                  <a:lnTo>
                    <a:pt x="932" y="1307"/>
                  </a:lnTo>
                  <a:lnTo>
                    <a:pt x="927" y="1307"/>
                  </a:lnTo>
                  <a:lnTo>
                    <a:pt x="926" y="1305"/>
                  </a:lnTo>
                  <a:lnTo>
                    <a:pt x="925" y="1302"/>
                  </a:lnTo>
                  <a:lnTo>
                    <a:pt x="926" y="1299"/>
                  </a:lnTo>
                  <a:lnTo>
                    <a:pt x="927" y="1296"/>
                  </a:lnTo>
                  <a:lnTo>
                    <a:pt x="931" y="1294"/>
                  </a:lnTo>
                  <a:lnTo>
                    <a:pt x="934" y="1294"/>
                  </a:lnTo>
                  <a:lnTo>
                    <a:pt x="937" y="1291"/>
                  </a:lnTo>
                  <a:lnTo>
                    <a:pt x="938" y="1289"/>
                  </a:lnTo>
                  <a:lnTo>
                    <a:pt x="938" y="1287"/>
                  </a:lnTo>
                  <a:lnTo>
                    <a:pt x="937" y="1286"/>
                  </a:lnTo>
                  <a:lnTo>
                    <a:pt x="934" y="1285"/>
                  </a:lnTo>
                  <a:lnTo>
                    <a:pt x="933" y="1284"/>
                  </a:lnTo>
                  <a:lnTo>
                    <a:pt x="931" y="1280"/>
                  </a:lnTo>
                  <a:lnTo>
                    <a:pt x="930" y="1276"/>
                  </a:lnTo>
                  <a:lnTo>
                    <a:pt x="931" y="1273"/>
                  </a:lnTo>
                  <a:lnTo>
                    <a:pt x="932" y="1270"/>
                  </a:lnTo>
                  <a:lnTo>
                    <a:pt x="940" y="1267"/>
                  </a:lnTo>
                  <a:lnTo>
                    <a:pt x="951" y="1264"/>
                  </a:lnTo>
                  <a:lnTo>
                    <a:pt x="968" y="1261"/>
                  </a:lnTo>
                  <a:lnTo>
                    <a:pt x="976" y="1259"/>
                  </a:lnTo>
                  <a:lnTo>
                    <a:pt x="978" y="1261"/>
                  </a:lnTo>
                  <a:lnTo>
                    <a:pt x="979" y="1263"/>
                  </a:lnTo>
                  <a:lnTo>
                    <a:pt x="981" y="1265"/>
                  </a:lnTo>
                  <a:lnTo>
                    <a:pt x="978" y="1267"/>
                  </a:lnTo>
                  <a:lnTo>
                    <a:pt x="977" y="1268"/>
                  </a:lnTo>
                  <a:lnTo>
                    <a:pt x="975" y="1269"/>
                  </a:lnTo>
                  <a:lnTo>
                    <a:pt x="975" y="1272"/>
                  </a:lnTo>
                  <a:lnTo>
                    <a:pt x="974" y="1275"/>
                  </a:lnTo>
                  <a:lnTo>
                    <a:pt x="975" y="1277"/>
                  </a:lnTo>
                  <a:lnTo>
                    <a:pt x="976" y="1279"/>
                  </a:lnTo>
                  <a:lnTo>
                    <a:pt x="977" y="1281"/>
                  </a:lnTo>
                  <a:lnTo>
                    <a:pt x="979" y="1284"/>
                  </a:lnTo>
                  <a:lnTo>
                    <a:pt x="984" y="1287"/>
                  </a:lnTo>
                  <a:lnTo>
                    <a:pt x="988" y="1289"/>
                  </a:lnTo>
                  <a:lnTo>
                    <a:pt x="990" y="1291"/>
                  </a:lnTo>
                  <a:lnTo>
                    <a:pt x="994" y="1291"/>
                  </a:lnTo>
                  <a:lnTo>
                    <a:pt x="996" y="1291"/>
                  </a:lnTo>
                  <a:lnTo>
                    <a:pt x="998" y="1290"/>
                  </a:lnTo>
                  <a:lnTo>
                    <a:pt x="1003" y="1288"/>
                  </a:lnTo>
                  <a:lnTo>
                    <a:pt x="1007" y="1285"/>
                  </a:lnTo>
                  <a:lnTo>
                    <a:pt x="1011" y="1279"/>
                  </a:lnTo>
                  <a:lnTo>
                    <a:pt x="1014" y="1274"/>
                  </a:lnTo>
                  <a:close/>
                  <a:moveTo>
                    <a:pt x="1555" y="1192"/>
                  </a:moveTo>
                  <a:lnTo>
                    <a:pt x="1555" y="1200"/>
                  </a:lnTo>
                  <a:lnTo>
                    <a:pt x="1554" y="1207"/>
                  </a:lnTo>
                  <a:lnTo>
                    <a:pt x="1555" y="1207"/>
                  </a:lnTo>
                  <a:lnTo>
                    <a:pt x="1555" y="1207"/>
                  </a:lnTo>
                  <a:lnTo>
                    <a:pt x="1563" y="1196"/>
                  </a:lnTo>
                  <a:lnTo>
                    <a:pt x="1571" y="1186"/>
                  </a:lnTo>
                  <a:lnTo>
                    <a:pt x="1578" y="1176"/>
                  </a:lnTo>
                  <a:lnTo>
                    <a:pt x="1588" y="1166"/>
                  </a:lnTo>
                  <a:lnTo>
                    <a:pt x="1598" y="1156"/>
                  </a:lnTo>
                  <a:lnTo>
                    <a:pt x="1608" y="1150"/>
                  </a:lnTo>
                  <a:lnTo>
                    <a:pt x="1617" y="1146"/>
                  </a:lnTo>
                  <a:lnTo>
                    <a:pt x="1628" y="1144"/>
                  </a:lnTo>
                  <a:lnTo>
                    <a:pt x="1633" y="1144"/>
                  </a:lnTo>
                  <a:lnTo>
                    <a:pt x="1639" y="1144"/>
                  </a:lnTo>
                  <a:lnTo>
                    <a:pt x="1644" y="1146"/>
                  </a:lnTo>
                  <a:lnTo>
                    <a:pt x="1648" y="1148"/>
                  </a:lnTo>
                  <a:lnTo>
                    <a:pt x="1649" y="1151"/>
                  </a:lnTo>
                  <a:lnTo>
                    <a:pt x="1649" y="1154"/>
                  </a:lnTo>
                  <a:lnTo>
                    <a:pt x="1649" y="1156"/>
                  </a:lnTo>
                  <a:lnTo>
                    <a:pt x="1649" y="1158"/>
                  </a:lnTo>
                  <a:lnTo>
                    <a:pt x="1646" y="1165"/>
                  </a:lnTo>
                  <a:lnTo>
                    <a:pt x="1642" y="1172"/>
                  </a:lnTo>
                  <a:lnTo>
                    <a:pt x="1638" y="1180"/>
                  </a:lnTo>
                  <a:lnTo>
                    <a:pt x="1633" y="1189"/>
                  </a:lnTo>
                  <a:lnTo>
                    <a:pt x="1630" y="1200"/>
                  </a:lnTo>
                  <a:lnTo>
                    <a:pt x="1628" y="1212"/>
                  </a:lnTo>
                  <a:lnTo>
                    <a:pt x="1628" y="1219"/>
                  </a:lnTo>
                  <a:lnTo>
                    <a:pt x="1628" y="1225"/>
                  </a:lnTo>
                  <a:lnTo>
                    <a:pt x="1626" y="1235"/>
                  </a:lnTo>
                  <a:lnTo>
                    <a:pt x="1624" y="1246"/>
                  </a:lnTo>
                  <a:lnTo>
                    <a:pt x="1622" y="1256"/>
                  </a:lnTo>
                  <a:lnTo>
                    <a:pt x="1620" y="1266"/>
                  </a:lnTo>
                  <a:lnTo>
                    <a:pt x="1619" y="1277"/>
                  </a:lnTo>
                  <a:lnTo>
                    <a:pt x="1618" y="1288"/>
                  </a:lnTo>
                  <a:lnTo>
                    <a:pt x="1617" y="1294"/>
                  </a:lnTo>
                  <a:lnTo>
                    <a:pt x="1615" y="1297"/>
                  </a:lnTo>
                  <a:lnTo>
                    <a:pt x="1611" y="1300"/>
                  </a:lnTo>
                  <a:lnTo>
                    <a:pt x="1606" y="1301"/>
                  </a:lnTo>
                  <a:lnTo>
                    <a:pt x="1603" y="1299"/>
                  </a:lnTo>
                  <a:lnTo>
                    <a:pt x="1600" y="1296"/>
                  </a:lnTo>
                  <a:lnTo>
                    <a:pt x="1598" y="1292"/>
                  </a:lnTo>
                  <a:lnTo>
                    <a:pt x="1596" y="1288"/>
                  </a:lnTo>
                  <a:lnTo>
                    <a:pt x="1594" y="1286"/>
                  </a:lnTo>
                  <a:lnTo>
                    <a:pt x="1591" y="1284"/>
                  </a:lnTo>
                  <a:lnTo>
                    <a:pt x="1588" y="1287"/>
                  </a:lnTo>
                  <a:lnTo>
                    <a:pt x="1585" y="1289"/>
                  </a:lnTo>
                  <a:lnTo>
                    <a:pt x="1581" y="1291"/>
                  </a:lnTo>
                  <a:lnTo>
                    <a:pt x="1575" y="1291"/>
                  </a:lnTo>
                  <a:lnTo>
                    <a:pt x="1574" y="1289"/>
                  </a:lnTo>
                  <a:lnTo>
                    <a:pt x="1574" y="1285"/>
                  </a:lnTo>
                  <a:lnTo>
                    <a:pt x="1575" y="1283"/>
                  </a:lnTo>
                  <a:lnTo>
                    <a:pt x="1576" y="1279"/>
                  </a:lnTo>
                  <a:lnTo>
                    <a:pt x="1577" y="1275"/>
                  </a:lnTo>
                  <a:lnTo>
                    <a:pt x="1577" y="1269"/>
                  </a:lnTo>
                  <a:lnTo>
                    <a:pt x="1576" y="1259"/>
                  </a:lnTo>
                  <a:lnTo>
                    <a:pt x="1576" y="1251"/>
                  </a:lnTo>
                  <a:lnTo>
                    <a:pt x="1575" y="1251"/>
                  </a:lnTo>
                  <a:lnTo>
                    <a:pt x="1574" y="1251"/>
                  </a:lnTo>
                  <a:lnTo>
                    <a:pt x="1572" y="1252"/>
                  </a:lnTo>
                  <a:lnTo>
                    <a:pt x="1569" y="1252"/>
                  </a:lnTo>
                  <a:lnTo>
                    <a:pt x="1565" y="1251"/>
                  </a:lnTo>
                  <a:lnTo>
                    <a:pt x="1563" y="1250"/>
                  </a:lnTo>
                  <a:lnTo>
                    <a:pt x="1562" y="1247"/>
                  </a:lnTo>
                  <a:lnTo>
                    <a:pt x="1562" y="1244"/>
                  </a:lnTo>
                  <a:lnTo>
                    <a:pt x="1565" y="1239"/>
                  </a:lnTo>
                  <a:lnTo>
                    <a:pt x="1570" y="1228"/>
                  </a:lnTo>
                  <a:lnTo>
                    <a:pt x="1574" y="1218"/>
                  </a:lnTo>
                  <a:lnTo>
                    <a:pt x="1576" y="1210"/>
                  </a:lnTo>
                  <a:lnTo>
                    <a:pt x="1574" y="1208"/>
                  </a:lnTo>
                  <a:lnTo>
                    <a:pt x="1573" y="1207"/>
                  </a:lnTo>
                  <a:lnTo>
                    <a:pt x="1574" y="1206"/>
                  </a:lnTo>
                  <a:lnTo>
                    <a:pt x="1576" y="1204"/>
                  </a:lnTo>
                  <a:lnTo>
                    <a:pt x="1580" y="1203"/>
                  </a:lnTo>
                  <a:lnTo>
                    <a:pt x="1582" y="1200"/>
                  </a:lnTo>
                  <a:lnTo>
                    <a:pt x="1583" y="1197"/>
                  </a:lnTo>
                  <a:lnTo>
                    <a:pt x="1583" y="1190"/>
                  </a:lnTo>
                  <a:lnTo>
                    <a:pt x="1583" y="1190"/>
                  </a:lnTo>
                  <a:lnTo>
                    <a:pt x="1582" y="1190"/>
                  </a:lnTo>
                  <a:lnTo>
                    <a:pt x="1575" y="1201"/>
                  </a:lnTo>
                  <a:lnTo>
                    <a:pt x="1567" y="1213"/>
                  </a:lnTo>
                  <a:lnTo>
                    <a:pt x="1561" y="1225"/>
                  </a:lnTo>
                  <a:lnTo>
                    <a:pt x="1557" y="1239"/>
                  </a:lnTo>
                  <a:lnTo>
                    <a:pt x="1555" y="1244"/>
                  </a:lnTo>
                  <a:lnTo>
                    <a:pt x="1557" y="1248"/>
                  </a:lnTo>
                  <a:lnTo>
                    <a:pt x="1558" y="1253"/>
                  </a:lnTo>
                  <a:lnTo>
                    <a:pt x="1559" y="1256"/>
                  </a:lnTo>
                  <a:lnTo>
                    <a:pt x="1559" y="1261"/>
                  </a:lnTo>
                  <a:lnTo>
                    <a:pt x="1559" y="1265"/>
                  </a:lnTo>
                  <a:lnTo>
                    <a:pt x="1558" y="1269"/>
                  </a:lnTo>
                  <a:lnTo>
                    <a:pt x="1555" y="1274"/>
                  </a:lnTo>
                  <a:lnTo>
                    <a:pt x="1550" y="1276"/>
                  </a:lnTo>
                  <a:lnTo>
                    <a:pt x="1543" y="1276"/>
                  </a:lnTo>
                  <a:lnTo>
                    <a:pt x="1538" y="1269"/>
                  </a:lnTo>
                  <a:lnTo>
                    <a:pt x="1533" y="1261"/>
                  </a:lnTo>
                  <a:lnTo>
                    <a:pt x="1532" y="1255"/>
                  </a:lnTo>
                  <a:lnTo>
                    <a:pt x="1533" y="1250"/>
                  </a:lnTo>
                  <a:lnTo>
                    <a:pt x="1533" y="1243"/>
                  </a:lnTo>
                  <a:lnTo>
                    <a:pt x="1536" y="1236"/>
                  </a:lnTo>
                  <a:lnTo>
                    <a:pt x="1539" y="1225"/>
                  </a:lnTo>
                  <a:lnTo>
                    <a:pt x="1542" y="1215"/>
                  </a:lnTo>
                  <a:lnTo>
                    <a:pt x="1543" y="1209"/>
                  </a:lnTo>
                  <a:lnTo>
                    <a:pt x="1546" y="1201"/>
                  </a:lnTo>
                  <a:lnTo>
                    <a:pt x="1548" y="1198"/>
                  </a:lnTo>
                  <a:lnTo>
                    <a:pt x="1549" y="1196"/>
                  </a:lnTo>
                  <a:lnTo>
                    <a:pt x="1552" y="1193"/>
                  </a:lnTo>
                  <a:lnTo>
                    <a:pt x="1555" y="1192"/>
                  </a:lnTo>
                  <a:close/>
                  <a:moveTo>
                    <a:pt x="1620" y="1157"/>
                  </a:moveTo>
                  <a:lnTo>
                    <a:pt x="1615" y="1161"/>
                  </a:lnTo>
                  <a:lnTo>
                    <a:pt x="1610" y="1163"/>
                  </a:lnTo>
                  <a:lnTo>
                    <a:pt x="1599" y="1172"/>
                  </a:lnTo>
                  <a:lnTo>
                    <a:pt x="1589" y="1180"/>
                  </a:lnTo>
                  <a:lnTo>
                    <a:pt x="1589" y="1181"/>
                  </a:lnTo>
                  <a:lnTo>
                    <a:pt x="1589" y="1183"/>
                  </a:lnTo>
                  <a:lnTo>
                    <a:pt x="1592" y="1185"/>
                  </a:lnTo>
                  <a:lnTo>
                    <a:pt x="1593" y="1187"/>
                  </a:lnTo>
                  <a:lnTo>
                    <a:pt x="1594" y="1190"/>
                  </a:lnTo>
                  <a:lnTo>
                    <a:pt x="1595" y="1195"/>
                  </a:lnTo>
                  <a:lnTo>
                    <a:pt x="1595" y="1202"/>
                  </a:lnTo>
                  <a:lnTo>
                    <a:pt x="1596" y="1210"/>
                  </a:lnTo>
                  <a:lnTo>
                    <a:pt x="1603" y="1211"/>
                  </a:lnTo>
                  <a:lnTo>
                    <a:pt x="1606" y="1214"/>
                  </a:lnTo>
                  <a:lnTo>
                    <a:pt x="1609" y="1218"/>
                  </a:lnTo>
                  <a:lnTo>
                    <a:pt x="1611" y="1222"/>
                  </a:lnTo>
                  <a:lnTo>
                    <a:pt x="1614" y="1211"/>
                  </a:lnTo>
                  <a:lnTo>
                    <a:pt x="1616" y="1200"/>
                  </a:lnTo>
                  <a:lnTo>
                    <a:pt x="1619" y="1189"/>
                  </a:lnTo>
                  <a:lnTo>
                    <a:pt x="1622" y="1179"/>
                  </a:lnTo>
                  <a:lnTo>
                    <a:pt x="1622" y="1174"/>
                  </a:lnTo>
                  <a:lnTo>
                    <a:pt x="1624" y="1167"/>
                  </a:lnTo>
                  <a:lnTo>
                    <a:pt x="1624" y="1162"/>
                  </a:lnTo>
                  <a:lnTo>
                    <a:pt x="1622" y="1157"/>
                  </a:lnTo>
                  <a:lnTo>
                    <a:pt x="1621" y="1157"/>
                  </a:lnTo>
                  <a:lnTo>
                    <a:pt x="1620" y="1157"/>
                  </a:lnTo>
                  <a:close/>
                  <a:moveTo>
                    <a:pt x="1609" y="1228"/>
                  </a:moveTo>
                  <a:lnTo>
                    <a:pt x="1603" y="1236"/>
                  </a:lnTo>
                  <a:lnTo>
                    <a:pt x="1595" y="1243"/>
                  </a:lnTo>
                  <a:lnTo>
                    <a:pt x="1594" y="1252"/>
                  </a:lnTo>
                  <a:lnTo>
                    <a:pt x="1593" y="1261"/>
                  </a:lnTo>
                  <a:lnTo>
                    <a:pt x="1593" y="1269"/>
                  </a:lnTo>
                  <a:lnTo>
                    <a:pt x="1593" y="1277"/>
                  </a:lnTo>
                  <a:lnTo>
                    <a:pt x="1598" y="1280"/>
                  </a:lnTo>
                  <a:lnTo>
                    <a:pt x="1604" y="1280"/>
                  </a:lnTo>
                  <a:lnTo>
                    <a:pt x="1605" y="1275"/>
                  </a:lnTo>
                  <a:lnTo>
                    <a:pt x="1606" y="1268"/>
                  </a:lnTo>
                  <a:lnTo>
                    <a:pt x="1607" y="1259"/>
                  </a:lnTo>
                  <a:lnTo>
                    <a:pt x="1608" y="1246"/>
                  </a:lnTo>
                  <a:lnTo>
                    <a:pt x="1609" y="1234"/>
                  </a:lnTo>
                  <a:lnTo>
                    <a:pt x="1609" y="1228"/>
                  </a:lnTo>
                  <a:close/>
                  <a:moveTo>
                    <a:pt x="1469" y="1285"/>
                  </a:moveTo>
                  <a:lnTo>
                    <a:pt x="1477" y="1287"/>
                  </a:lnTo>
                  <a:lnTo>
                    <a:pt x="1487" y="1289"/>
                  </a:lnTo>
                  <a:lnTo>
                    <a:pt x="1496" y="1292"/>
                  </a:lnTo>
                  <a:lnTo>
                    <a:pt x="1505" y="1296"/>
                  </a:lnTo>
                  <a:lnTo>
                    <a:pt x="1514" y="1297"/>
                  </a:lnTo>
                  <a:lnTo>
                    <a:pt x="1521" y="1299"/>
                  </a:lnTo>
                  <a:lnTo>
                    <a:pt x="1530" y="1300"/>
                  </a:lnTo>
                  <a:lnTo>
                    <a:pt x="1538" y="1302"/>
                  </a:lnTo>
                  <a:lnTo>
                    <a:pt x="1557" y="1309"/>
                  </a:lnTo>
                  <a:lnTo>
                    <a:pt x="1576" y="1316"/>
                  </a:lnTo>
                  <a:lnTo>
                    <a:pt x="1595" y="1321"/>
                  </a:lnTo>
                  <a:lnTo>
                    <a:pt x="1615" y="1326"/>
                  </a:lnTo>
                  <a:lnTo>
                    <a:pt x="1620" y="1328"/>
                  </a:lnTo>
                  <a:lnTo>
                    <a:pt x="1627" y="1328"/>
                  </a:lnTo>
                  <a:lnTo>
                    <a:pt x="1633" y="1326"/>
                  </a:lnTo>
                  <a:lnTo>
                    <a:pt x="1641" y="1326"/>
                  </a:lnTo>
                  <a:lnTo>
                    <a:pt x="1654" y="1324"/>
                  </a:lnTo>
                  <a:lnTo>
                    <a:pt x="1668" y="1323"/>
                  </a:lnTo>
                  <a:lnTo>
                    <a:pt x="1668" y="1325"/>
                  </a:lnTo>
                  <a:lnTo>
                    <a:pt x="1669" y="1328"/>
                  </a:lnTo>
                  <a:lnTo>
                    <a:pt x="1668" y="1329"/>
                  </a:lnTo>
                  <a:lnTo>
                    <a:pt x="1668" y="1330"/>
                  </a:lnTo>
                  <a:lnTo>
                    <a:pt x="1661" y="1334"/>
                  </a:lnTo>
                  <a:lnTo>
                    <a:pt x="1654" y="1339"/>
                  </a:lnTo>
                  <a:lnTo>
                    <a:pt x="1644" y="1342"/>
                  </a:lnTo>
                  <a:lnTo>
                    <a:pt x="1637" y="1344"/>
                  </a:lnTo>
                  <a:lnTo>
                    <a:pt x="1627" y="1352"/>
                  </a:lnTo>
                  <a:lnTo>
                    <a:pt x="1618" y="1361"/>
                  </a:lnTo>
                  <a:lnTo>
                    <a:pt x="1609" y="1361"/>
                  </a:lnTo>
                  <a:lnTo>
                    <a:pt x="1602" y="1358"/>
                  </a:lnTo>
                  <a:lnTo>
                    <a:pt x="1595" y="1356"/>
                  </a:lnTo>
                  <a:lnTo>
                    <a:pt x="1589" y="1353"/>
                  </a:lnTo>
                  <a:lnTo>
                    <a:pt x="1578" y="1345"/>
                  </a:lnTo>
                  <a:lnTo>
                    <a:pt x="1569" y="1339"/>
                  </a:lnTo>
                  <a:lnTo>
                    <a:pt x="1554" y="1330"/>
                  </a:lnTo>
                  <a:lnTo>
                    <a:pt x="1540" y="1323"/>
                  </a:lnTo>
                  <a:lnTo>
                    <a:pt x="1525" y="1317"/>
                  </a:lnTo>
                  <a:lnTo>
                    <a:pt x="1510" y="1310"/>
                  </a:lnTo>
                  <a:lnTo>
                    <a:pt x="1498" y="1306"/>
                  </a:lnTo>
                  <a:lnTo>
                    <a:pt x="1485" y="1301"/>
                  </a:lnTo>
                  <a:lnTo>
                    <a:pt x="1480" y="1298"/>
                  </a:lnTo>
                  <a:lnTo>
                    <a:pt x="1475" y="1295"/>
                  </a:lnTo>
                  <a:lnTo>
                    <a:pt x="1471" y="1290"/>
                  </a:lnTo>
                  <a:lnTo>
                    <a:pt x="1469" y="1285"/>
                  </a:lnTo>
                  <a:close/>
                  <a:moveTo>
                    <a:pt x="1509" y="1265"/>
                  </a:moveTo>
                  <a:lnTo>
                    <a:pt x="1511" y="1265"/>
                  </a:lnTo>
                  <a:lnTo>
                    <a:pt x="1514" y="1265"/>
                  </a:lnTo>
                  <a:lnTo>
                    <a:pt x="1518" y="1270"/>
                  </a:lnTo>
                  <a:lnTo>
                    <a:pt x="1522" y="1275"/>
                  </a:lnTo>
                  <a:lnTo>
                    <a:pt x="1524" y="1277"/>
                  </a:lnTo>
                  <a:lnTo>
                    <a:pt x="1526" y="1280"/>
                  </a:lnTo>
                  <a:lnTo>
                    <a:pt x="1526" y="1285"/>
                  </a:lnTo>
                  <a:lnTo>
                    <a:pt x="1527" y="1290"/>
                  </a:lnTo>
                  <a:lnTo>
                    <a:pt x="1524" y="1291"/>
                  </a:lnTo>
                  <a:lnTo>
                    <a:pt x="1521" y="1294"/>
                  </a:lnTo>
                  <a:lnTo>
                    <a:pt x="1516" y="1294"/>
                  </a:lnTo>
                  <a:lnTo>
                    <a:pt x="1511" y="1292"/>
                  </a:lnTo>
                  <a:lnTo>
                    <a:pt x="1511" y="1290"/>
                  </a:lnTo>
                  <a:lnTo>
                    <a:pt x="1510" y="1286"/>
                  </a:lnTo>
                  <a:lnTo>
                    <a:pt x="1511" y="1284"/>
                  </a:lnTo>
                  <a:lnTo>
                    <a:pt x="1513" y="1281"/>
                  </a:lnTo>
                  <a:lnTo>
                    <a:pt x="1513" y="1278"/>
                  </a:lnTo>
                  <a:lnTo>
                    <a:pt x="1511" y="1276"/>
                  </a:lnTo>
                  <a:lnTo>
                    <a:pt x="1510" y="1270"/>
                  </a:lnTo>
                  <a:lnTo>
                    <a:pt x="1509" y="1265"/>
                  </a:lnTo>
                  <a:close/>
                  <a:moveTo>
                    <a:pt x="1493" y="1204"/>
                  </a:moveTo>
                  <a:lnTo>
                    <a:pt x="1498" y="1206"/>
                  </a:lnTo>
                  <a:lnTo>
                    <a:pt x="1505" y="1208"/>
                  </a:lnTo>
                  <a:lnTo>
                    <a:pt x="1509" y="1211"/>
                  </a:lnTo>
                  <a:lnTo>
                    <a:pt x="1514" y="1217"/>
                  </a:lnTo>
                  <a:lnTo>
                    <a:pt x="1518" y="1222"/>
                  </a:lnTo>
                  <a:lnTo>
                    <a:pt x="1520" y="1228"/>
                  </a:lnTo>
                  <a:lnTo>
                    <a:pt x="1522" y="1235"/>
                  </a:lnTo>
                  <a:lnTo>
                    <a:pt x="1522" y="1242"/>
                  </a:lnTo>
                  <a:lnTo>
                    <a:pt x="1520" y="1243"/>
                  </a:lnTo>
                  <a:lnTo>
                    <a:pt x="1517" y="1244"/>
                  </a:lnTo>
                  <a:lnTo>
                    <a:pt x="1514" y="1245"/>
                  </a:lnTo>
                  <a:lnTo>
                    <a:pt x="1509" y="1245"/>
                  </a:lnTo>
                  <a:lnTo>
                    <a:pt x="1505" y="1244"/>
                  </a:lnTo>
                  <a:lnTo>
                    <a:pt x="1500" y="1243"/>
                  </a:lnTo>
                  <a:lnTo>
                    <a:pt x="1500" y="1239"/>
                  </a:lnTo>
                  <a:lnTo>
                    <a:pt x="1500" y="1234"/>
                  </a:lnTo>
                  <a:lnTo>
                    <a:pt x="1497" y="1228"/>
                  </a:lnTo>
                  <a:lnTo>
                    <a:pt x="1495" y="1221"/>
                  </a:lnTo>
                  <a:lnTo>
                    <a:pt x="1494" y="1213"/>
                  </a:lnTo>
                  <a:lnTo>
                    <a:pt x="1493" y="1204"/>
                  </a:lnTo>
                  <a:close/>
                  <a:moveTo>
                    <a:pt x="1589" y="1148"/>
                  </a:moveTo>
                  <a:lnTo>
                    <a:pt x="1589" y="1147"/>
                  </a:lnTo>
                  <a:lnTo>
                    <a:pt x="1589" y="1146"/>
                  </a:lnTo>
                  <a:lnTo>
                    <a:pt x="1599" y="1136"/>
                  </a:lnTo>
                  <a:lnTo>
                    <a:pt x="1609" y="1126"/>
                  </a:lnTo>
                  <a:lnTo>
                    <a:pt x="1609" y="1125"/>
                  </a:lnTo>
                  <a:lnTo>
                    <a:pt x="1609" y="1125"/>
                  </a:lnTo>
                  <a:lnTo>
                    <a:pt x="1607" y="1124"/>
                  </a:lnTo>
                  <a:lnTo>
                    <a:pt x="1606" y="1122"/>
                  </a:lnTo>
                  <a:lnTo>
                    <a:pt x="1606" y="1121"/>
                  </a:lnTo>
                  <a:lnTo>
                    <a:pt x="1605" y="1119"/>
                  </a:lnTo>
                  <a:lnTo>
                    <a:pt x="1605" y="1113"/>
                  </a:lnTo>
                  <a:lnTo>
                    <a:pt x="1606" y="1109"/>
                  </a:lnTo>
                  <a:lnTo>
                    <a:pt x="1617" y="1096"/>
                  </a:lnTo>
                  <a:lnTo>
                    <a:pt x="1628" y="1080"/>
                  </a:lnTo>
                  <a:lnTo>
                    <a:pt x="1627" y="1080"/>
                  </a:lnTo>
                  <a:lnTo>
                    <a:pt x="1626" y="1080"/>
                  </a:lnTo>
                  <a:lnTo>
                    <a:pt x="1618" y="1087"/>
                  </a:lnTo>
                  <a:lnTo>
                    <a:pt x="1610" y="1092"/>
                  </a:lnTo>
                  <a:lnTo>
                    <a:pt x="1596" y="1104"/>
                  </a:lnTo>
                  <a:lnTo>
                    <a:pt x="1582" y="1118"/>
                  </a:lnTo>
                  <a:lnTo>
                    <a:pt x="1577" y="1122"/>
                  </a:lnTo>
                  <a:lnTo>
                    <a:pt x="1573" y="1126"/>
                  </a:lnTo>
                  <a:lnTo>
                    <a:pt x="1569" y="1131"/>
                  </a:lnTo>
                  <a:lnTo>
                    <a:pt x="1563" y="1134"/>
                  </a:lnTo>
                  <a:lnTo>
                    <a:pt x="1552" y="1136"/>
                  </a:lnTo>
                  <a:lnTo>
                    <a:pt x="1538" y="1139"/>
                  </a:lnTo>
                  <a:lnTo>
                    <a:pt x="1531" y="1139"/>
                  </a:lnTo>
                  <a:lnTo>
                    <a:pt x="1525" y="1137"/>
                  </a:lnTo>
                  <a:lnTo>
                    <a:pt x="1522" y="1137"/>
                  </a:lnTo>
                  <a:lnTo>
                    <a:pt x="1520" y="1136"/>
                  </a:lnTo>
                  <a:lnTo>
                    <a:pt x="1519" y="1134"/>
                  </a:lnTo>
                  <a:lnTo>
                    <a:pt x="1518" y="1132"/>
                  </a:lnTo>
                  <a:lnTo>
                    <a:pt x="1525" y="1130"/>
                  </a:lnTo>
                  <a:lnTo>
                    <a:pt x="1530" y="1128"/>
                  </a:lnTo>
                  <a:lnTo>
                    <a:pt x="1536" y="1124"/>
                  </a:lnTo>
                  <a:lnTo>
                    <a:pt x="1540" y="1120"/>
                  </a:lnTo>
                  <a:lnTo>
                    <a:pt x="1549" y="1112"/>
                  </a:lnTo>
                  <a:lnTo>
                    <a:pt x="1559" y="1104"/>
                  </a:lnTo>
                  <a:lnTo>
                    <a:pt x="1571" y="1096"/>
                  </a:lnTo>
                  <a:lnTo>
                    <a:pt x="1583" y="1087"/>
                  </a:lnTo>
                  <a:lnTo>
                    <a:pt x="1596" y="1078"/>
                  </a:lnTo>
                  <a:lnTo>
                    <a:pt x="1609" y="1070"/>
                  </a:lnTo>
                  <a:lnTo>
                    <a:pt x="1614" y="1067"/>
                  </a:lnTo>
                  <a:lnTo>
                    <a:pt x="1617" y="1064"/>
                  </a:lnTo>
                  <a:lnTo>
                    <a:pt x="1625" y="1061"/>
                  </a:lnTo>
                  <a:lnTo>
                    <a:pt x="1632" y="1057"/>
                  </a:lnTo>
                  <a:lnTo>
                    <a:pt x="1635" y="1054"/>
                  </a:lnTo>
                  <a:lnTo>
                    <a:pt x="1637" y="1052"/>
                  </a:lnTo>
                  <a:lnTo>
                    <a:pt x="1646" y="1052"/>
                  </a:lnTo>
                  <a:lnTo>
                    <a:pt x="1654" y="1052"/>
                  </a:lnTo>
                  <a:lnTo>
                    <a:pt x="1655" y="1052"/>
                  </a:lnTo>
                  <a:lnTo>
                    <a:pt x="1657" y="1052"/>
                  </a:lnTo>
                  <a:lnTo>
                    <a:pt x="1658" y="1055"/>
                  </a:lnTo>
                  <a:lnTo>
                    <a:pt x="1659" y="1057"/>
                  </a:lnTo>
                  <a:lnTo>
                    <a:pt x="1660" y="1061"/>
                  </a:lnTo>
                  <a:lnTo>
                    <a:pt x="1660" y="1065"/>
                  </a:lnTo>
                  <a:lnTo>
                    <a:pt x="1655" y="1071"/>
                  </a:lnTo>
                  <a:lnTo>
                    <a:pt x="1651" y="1079"/>
                  </a:lnTo>
                  <a:lnTo>
                    <a:pt x="1647" y="1084"/>
                  </a:lnTo>
                  <a:lnTo>
                    <a:pt x="1643" y="1087"/>
                  </a:lnTo>
                  <a:lnTo>
                    <a:pt x="1635" y="1099"/>
                  </a:lnTo>
                  <a:lnTo>
                    <a:pt x="1625" y="1110"/>
                  </a:lnTo>
                  <a:lnTo>
                    <a:pt x="1625" y="1111"/>
                  </a:lnTo>
                  <a:lnTo>
                    <a:pt x="1626" y="1112"/>
                  </a:lnTo>
                  <a:lnTo>
                    <a:pt x="1630" y="1117"/>
                  </a:lnTo>
                  <a:lnTo>
                    <a:pt x="1635" y="1121"/>
                  </a:lnTo>
                  <a:lnTo>
                    <a:pt x="1636" y="1124"/>
                  </a:lnTo>
                  <a:lnTo>
                    <a:pt x="1636" y="1128"/>
                  </a:lnTo>
                  <a:lnTo>
                    <a:pt x="1631" y="1132"/>
                  </a:lnTo>
                  <a:lnTo>
                    <a:pt x="1627" y="1135"/>
                  </a:lnTo>
                  <a:lnTo>
                    <a:pt x="1622" y="1140"/>
                  </a:lnTo>
                  <a:lnTo>
                    <a:pt x="1617" y="1142"/>
                  </a:lnTo>
                  <a:lnTo>
                    <a:pt x="1610" y="1145"/>
                  </a:lnTo>
                  <a:lnTo>
                    <a:pt x="1604" y="1147"/>
                  </a:lnTo>
                  <a:lnTo>
                    <a:pt x="1596" y="1148"/>
                  </a:lnTo>
                  <a:lnTo>
                    <a:pt x="1589" y="1148"/>
                  </a:lnTo>
                  <a:close/>
                  <a:moveTo>
                    <a:pt x="1284" y="1200"/>
                  </a:moveTo>
                  <a:lnTo>
                    <a:pt x="1286" y="1200"/>
                  </a:lnTo>
                  <a:lnTo>
                    <a:pt x="1289" y="1200"/>
                  </a:lnTo>
                  <a:lnTo>
                    <a:pt x="1295" y="1204"/>
                  </a:lnTo>
                  <a:lnTo>
                    <a:pt x="1302" y="1210"/>
                  </a:lnTo>
                  <a:lnTo>
                    <a:pt x="1306" y="1217"/>
                  </a:lnTo>
                  <a:lnTo>
                    <a:pt x="1311" y="1222"/>
                  </a:lnTo>
                  <a:lnTo>
                    <a:pt x="1310" y="1228"/>
                  </a:lnTo>
                  <a:lnTo>
                    <a:pt x="1310" y="1232"/>
                  </a:lnTo>
                  <a:lnTo>
                    <a:pt x="1309" y="1236"/>
                  </a:lnTo>
                  <a:lnTo>
                    <a:pt x="1308" y="1240"/>
                  </a:lnTo>
                  <a:lnTo>
                    <a:pt x="1305" y="1243"/>
                  </a:lnTo>
                  <a:lnTo>
                    <a:pt x="1302" y="1245"/>
                  </a:lnTo>
                  <a:lnTo>
                    <a:pt x="1300" y="1246"/>
                  </a:lnTo>
                  <a:lnTo>
                    <a:pt x="1298" y="1248"/>
                  </a:lnTo>
                  <a:lnTo>
                    <a:pt x="1298" y="1251"/>
                  </a:lnTo>
                  <a:lnTo>
                    <a:pt x="1297" y="1253"/>
                  </a:lnTo>
                  <a:lnTo>
                    <a:pt x="1304" y="1262"/>
                  </a:lnTo>
                  <a:lnTo>
                    <a:pt x="1309" y="1269"/>
                  </a:lnTo>
                  <a:lnTo>
                    <a:pt x="1317" y="1279"/>
                  </a:lnTo>
                  <a:lnTo>
                    <a:pt x="1325" y="1289"/>
                  </a:lnTo>
                  <a:lnTo>
                    <a:pt x="1333" y="1299"/>
                  </a:lnTo>
                  <a:lnTo>
                    <a:pt x="1343" y="1307"/>
                  </a:lnTo>
                  <a:lnTo>
                    <a:pt x="1349" y="1313"/>
                  </a:lnTo>
                  <a:lnTo>
                    <a:pt x="1355" y="1320"/>
                  </a:lnTo>
                  <a:lnTo>
                    <a:pt x="1363" y="1323"/>
                  </a:lnTo>
                  <a:lnTo>
                    <a:pt x="1375" y="1326"/>
                  </a:lnTo>
                  <a:lnTo>
                    <a:pt x="1381" y="1329"/>
                  </a:lnTo>
                  <a:lnTo>
                    <a:pt x="1385" y="1331"/>
                  </a:lnTo>
                  <a:lnTo>
                    <a:pt x="1388" y="1333"/>
                  </a:lnTo>
                  <a:lnTo>
                    <a:pt x="1391" y="1336"/>
                  </a:lnTo>
                  <a:lnTo>
                    <a:pt x="1385" y="1339"/>
                  </a:lnTo>
                  <a:lnTo>
                    <a:pt x="1380" y="1341"/>
                  </a:lnTo>
                  <a:lnTo>
                    <a:pt x="1372" y="1341"/>
                  </a:lnTo>
                  <a:lnTo>
                    <a:pt x="1365" y="1341"/>
                  </a:lnTo>
                  <a:lnTo>
                    <a:pt x="1358" y="1343"/>
                  </a:lnTo>
                  <a:lnTo>
                    <a:pt x="1350" y="1345"/>
                  </a:lnTo>
                  <a:lnTo>
                    <a:pt x="1345" y="1346"/>
                  </a:lnTo>
                  <a:lnTo>
                    <a:pt x="1342" y="1346"/>
                  </a:lnTo>
                  <a:lnTo>
                    <a:pt x="1339" y="1345"/>
                  </a:lnTo>
                  <a:lnTo>
                    <a:pt x="1336" y="1344"/>
                  </a:lnTo>
                  <a:lnTo>
                    <a:pt x="1329" y="1342"/>
                  </a:lnTo>
                  <a:lnTo>
                    <a:pt x="1325" y="1339"/>
                  </a:lnTo>
                  <a:lnTo>
                    <a:pt x="1319" y="1335"/>
                  </a:lnTo>
                  <a:lnTo>
                    <a:pt x="1315" y="1332"/>
                  </a:lnTo>
                  <a:lnTo>
                    <a:pt x="1311" y="1328"/>
                  </a:lnTo>
                  <a:lnTo>
                    <a:pt x="1308" y="1324"/>
                  </a:lnTo>
                  <a:lnTo>
                    <a:pt x="1304" y="1316"/>
                  </a:lnTo>
                  <a:lnTo>
                    <a:pt x="1298" y="1305"/>
                  </a:lnTo>
                  <a:lnTo>
                    <a:pt x="1294" y="1296"/>
                  </a:lnTo>
                  <a:lnTo>
                    <a:pt x="1288" y="1287"/>
                  </a:lnTo>
                  <a:lnTo>
                    <a:pt x="1284" y="1278"/>
                  </a:lnTo>
                  <a:lnTo>
                    <a:pt x="1280" y="1269"/>
                  </a:lnTo>
                  <a:lnTo>
                    <a:pt x="1278" y="1269"/>
                  </a:lnTo>
                  <a:lnTo>
                    <a:pt x="1277" y="1269"/>
                  </a:lnTo>
                  <a:lnTo>
                    <a:pt x="1271" y="1279"/>
                  </a:lnTo>
                  <a:lnTo>
                    <a:pt x="1264" y="1288"/>
                  </a:lnTo>
                  <a:lnTo>
                    <a:pt x="1256" y="1295"/>
                  </a:lnTo>
                  <a:lnTo>
                    <a:pt x="1250" y="1302"/>
                  </a:lnTo>
                  <a:lnTo>
                    <a:pt x="1233" y="1314"/>
                  </a:lnTo>
                  <a:lnTo>
                    <a:pt x="1215" y="1328"/>
                  </a:lnTo>
                  <a:lnTo>
                    <a:pt x="1204" y="1333"/>
                  </a:lnTo>
                  <a:lnTo>
                    <a:pt x="1194" y="1337"/>
                  </a:lnTo>
                  <a:lnTo>
                    <a:pt x="1187" y="1340"/>
                  </a:lnTo>
                  <a:lnTo>
                    <a:pt x="1181" y="1340"/>
                  </a:lnTo>
                  <a:lnTo>
                    <a:pt x="1174" y="1341"/>
                  </a:lnTo>
                  <a:lnTo>
                    <a:pt x="1165" y="1340"/>
                  </a:lnTo>
                  <a:lnTo>
                    <a:pt x="1165" y="1339"/>
                  </a:lnTo>
                  <a:lnTo>
                    <a:pt x="1164" y="1337"/>
                  </a:lnTo>
                  <a:lnTo>
                    <a:pt x="1165" y="1337"/>
                  </a:lnTo>
                  <a:lnTo>
                    <a:pt x="1166" y="1337"/>
                  </a:lnTo>
                  <a:lnTo>
                    <a:pt x="1172" y="1335"/>
                  </a:lnTo>
                  <a:lnTo>
                    <a:pt x="1178" y="1334"/>
                  </a:lnTo>
                  <a:lnTo>
                    <a:pt x="1190" y="1329"/>
                  </a:lnTo>
                  <a:lnTo>
                    <a:pt x="1201" y="1322"/>
                  </a:lnTo>
                  <a:lnTo>
                    <a:pt x="1214" y="1310"/>
                  </a:lnTo>
                  <a:lnTo>
                    <a:pt x="1226" y="1296"/>
                  </a:lnTo>
                  <a:lnTo>
                    <a:pt x="1234" y="1286"/>
                  </a:lnTo>
                  <a:lnTo>
                    <a:pt x="1244" y="1275"/>
                  </a:lnTo>
                  <a:lnTo>
                    <a:pt x="1253" y="1259"/>
                  </a:lnTo>
                  <a:lnTo>
                    <a:pt x="1263" y="1245"/>
                  </a:lnTo>
                  <a:lnTo>
                    <a:pt x="1261" y="1240"/>
                  </a:lnTo>
                  <a:lnTo>
                    <a:pt x="1258" y="1234"/>
                  </a:lnTo>
                  <a:lnTo>
                    <a:pt x="1254" y="1229"/>
                  </a:lnTo>
                  <a:lnTo>
                    <a:pt x="1250" y="1223"/>
                  </a:lnTo>
                  <a:lnTo>
                    <a:pt x="1245" y="1219"/>
                  </a:lnTo>
                  <a:lnTo>
                    <a:pt x="1241" y="1213"/>
                  </a:lnTo>
                  <a:lnTo>
                    <a:pt x="1239" y="1209"/>
                  </a:lnTo>
                  <a:lnTo>
                    <a:pt x="1237" y="1203"/>
                  </a:lnTo>
                  <a:lnTo>
                    <a:pt x="1242" y="1204"/>
                  </a:lnTo>
                  <a:lnTo>
                    <a:pt x="1247" y="1207"/>
                  </a:lnTo>
                  <a:lnTo>
                    <a:pt x="1252" y="1209"/>
                  </a:lnTo>
                  <a:lnTo>
                    <a:pt x="1256" y="1213"/>
                  </a:lnTo>
                  <a:lnTo>
                    <a:pt x="1265" y="1221"/>
                  </a:lnTo>
                  <a:lnTo>
                    <a:pt x="1271" y="1228"/>
                  </a:lnTo>
                  <a:lnTo>
                    <a:pt x="1271" y="1228"/>
                  </a:lnTo>
                  <a:lnTo>
                    <a:pt x="1272" y="1228"/>
                  </a:lnTo>
                  <a:lnTo>
                    <a:pt x="1272" y="1228"/>
                  </a:lnTo>
                  <a:lnTo>
                    <a:pt x="1272" y="1226"/>
                  </a:lnTo>
                  <a:lnTo>
                    <a:pt x="1276" y="1222"/>
                  </a:lnTo>
                  <a:lnTo>
                    <a:pt x="1280" y="1214"/>
                  </a:lnTo>
                  <a:lnTo>
                    <a:pt x="1282" y="1207"/>
                  </a:lnTo>
                  <a:lnTo>
                    <a:pt x="1284" y="1200"/>
                  </a:lnTo>
                  <a:close/>
                  <a:moveTo>
                    <a:pt x="1304" y="1172"/>
                  </a:moveTo>
                  <a:lnTo>
                    <a:pt x="1305" y="1166"/>
                  </a:lnTo>
                  <a:lnTo>
                    <a:pt x="1307" y="1161"/>
                  </a:lnTo>
                  <a:lnTo>
                    <a:pt x="1307" y="1158"/>
                  </a:lnTo>
                  <a:lnTo>
                    <a:pt x="1308" y="1156"/>
                  </a:lnTo>
                  <a:lnTo>
                    <a:pt x="1307" y="1155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6" y="1153"/>
                  </a:lnTo>
                  <a:lnTo>
                    <a:pt x="1305" y="1153"/>
                  </a:lnTo>
                  <a:lnTo>
                    <a:pt x="1305" y="1153"/>
                  </a:lnTo>
                  <a:lnTo>
                    <a:pt x="1293" y="1163"/>
                  </a:lnTo>
                  <a:lnTo>
                    <a:pt x="1282" y="1175"/>
                  </a:lnTo>
                  <a:lnTo>
                    <a:pt x="1272" y="1180"/>
                  </a:lnTo>
                  <a:lnTo>
                    <a:pt x="1262" y="1185"/>
                  </a:lnTo>
                  <a:lnTo>
                    <a:pt x="1251" y="1188"/>
                  </a:lnTo>
                  <a:lnTo>
                    <a:pt x="1242" y="1193"/>
                  </a:lnTo>
                  <a:lnTo>
                    <a:pt x="1236" y="1197"/>
                  </a:lnTo>
                  <a:lnTo>
                    <a:pt x="1228" y="1200"/>
                  </a:lnTo>
                  <a:lnTo>
                    <a:pt x="1225" y="1200"/>
                  </a:lnTo>
                  <a:lnTo>
                    <a:pt x="1222" y="1199"/>
                  </a:lnTo>
                  <a:lnTo>
                    <a:pt x="1220" y="1197"/>
                  </a:lnTo>
                  <a:lnTo>
                    <a:pt x="1219" y="1192"/>
                  </a:lnTo>
                  <a:lnTo>
                    <a:pt x="1221" y="1189"/>
                  </a:lnTo>
                  <a:lnTo>
                    <a:pt x="1222" y="1185"/>
                  </a:lnTo>
                  <a:lnTo>
                    <a:pt x="1229" y="1179"/>
                  </a:lnTo>
                  <a:lnTo>
                    <a:pt x="1237" y="1174"/>
                  </a:lnTo>
                  <a:lnTo>
                    <a:pt x="1242" y="1168"/>
                  </a:lnTo>
                  <a:lnTo>
                    <a:pt x="1249" y="1162"/>
                  </a:lnTo>
                  <a:lnTo>
                    <a:pt x="1252" y="1158"/>
                  </a:lnTo>
                  <a:lnTo>
                    <a:pt x="1255" y="1156"/>
                  </a:lnTo>
                  <a:lnTo>
                    <a:pt x="1259" y="1154"/>
                  </a:lnTo>
                  <a:lnTo>
                    <a:pt x="1263" y="1153"/>
                  </a:lnTo>
                  <a:lnTo>
                    <a:pt x="1263" y="1158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63" y="1163"/>
                  </a:lnTo>
                  <a:lnTo>
                    <a:pt x="1272" y="1161"/>
                  </a:lnTo>
                  <a:lnTo>
                    <a:pt x="1280" y="1157"/>
                  </a:lnTo>
                  <a:lnTo>
                    <a:pt x="1287" y="1153"/>
                  </a:lnTo>
                  <a:lnTo>
                    <a:pt x="1296" y="1146"/>
                  </a:lnTo>
                  <a:lnTo>
                    <a:pt x="1302" y="1144"/>
                  </a:lnTo>
                  <a:lnTo>
                    <a:pt x="1307" y="1143"/>
                  </a:lnTo>
                  <a:lnTo>
                    <a:pt x="1314" y="1142"/>
                  </a:lnTo>
                  <a:lnTo>
                    <a:pt x="1320" y="1143"/>
                  </a:lnTo>
                  <a:lnTo>
                    <a:pt x="1327" y="1145"/>
                  </a:lnTo>
                  <a:lnTo>
                    <a:pt x="1334" y="1147"/>
                  </a:lnTo>
                  <a:lnTo>
                    <a:pt x="1336" y="1151"/>
                  </a:lnTo>
                  <a:lnTo>
                    <a:pt x="1338" y="1153"/>
                  </a:lnTo>
                  <a:lnTo>
                    <a:pt x="1338" y="1158"/>
                  </a:lnTo>
                  <a:lnTo>
                    <a:pt x="1337" y="1164"/>
                  </a:lnTo>
                  <a:lnTo>
                    <a:pt x="1334" y="1167"/>
                  </a:lnTo>
                  <a:lnTo>
                    <a:pt x="1331" y="1169"/>
                  </a:lnTo>
                  <a:lnTo>
                    <a:pt x="1319" y="1170"/>
                  </a:lnTo>
                  <a:lnTo>
                    <a:pt x="1304" y="1172"/>
                  </a:lnTo>
                  <a:close/>
                  <a:moveTo>
                    <a:pt x="1266" y="1062"/>
                  </a:moveTo>
                  <a:lnTo>
                    <a:pt x="1272" y="1063"/>
                  </a:lnTo>
                  <a:lnTo>
                    <a:pt x="1278" y="1064"/>
                  </a:lnTo>
                  <a:lnTo>
                    <a:pt x="1286" y="1066"/>
                  </a:lnTo>
                  <a:lnTo>
                    <a:pt x="1293" y="1068"/>
                  </a:lnTo>
                  <a:lnTo>
                    <a:pt x="1299" y="1071"/>
                  </a:lnTo>
                  <a:lnTo>
                    <a:pt x="1305" y="1074"/>
                  </a:lnTo>
                  <a:lnTo>
                    <a:pt x="1308" y="1078"/>
                  </a:lnTo>
                  <a:lnTo>
                    <a:pt x="1311" y="1081"/>
                  </a:lnTo>
                  <a:lnTo>
                    <a:pt x="1312" y="1087"/>
                  </a:lnTo>
                  <a:lnTo>
                    <a:pt x="1314" y="1093"/>
                  </a:lnTo>
                  <a:lnTo>
                    <a:pt x="1326" y="1092"/>
                  </a:lnTo>
                  <a:lnTo>
                    <a:pt x="1338" y="1089"/>
                  </a:lnTo>
                  <a:lnTo>
                    <a:pt x="1339" y="1087"/>
                  </a:lnTo>
                  <a:lnTo>
                    <a:pt x="1341" y="1085"/>
                  </a:lnTo>
                  <a:lnTo>
                    <a:pt x="1354" y="1085"/>
                  </a:lnTo>
                  <a:lnTo>
                    <a:pt x="1367" y="1086"/>
                  </a:lnTo>
                  <a:lnTo>
                    <a:pt x="1370" y="1090"/>
                  </a:lnTo>
                  <a:lnTo>
                    <a:pt x="1371" y="1096"/>
                  </a:lnTo>
                  <a:lnTo>
                    <a:pt x="1370" y="1098"/>
                  </a:lnTo>
                  <a:lnTo>
                    <a:pt x="1369" y="1099"/>
                  </a:lnTo>
                  <a:lnTo>
                    <a:pt x="1359" y="1101"/>
                  </a:lnTo>
                  <a:lnTo>
                    <a:pt x="1350" y="1104"/>
                  </a:lnTo>
                  <a:lnTo>
                    <a:pt x="1341" y="1108"/>
                  </a:lnTo>
                  <a:lnTo>
                    <a:pt x="1333" y="1112"/>
                  </a:lnTo>
                  <a:lnTo>
                    <a:pt x="1326" y="1117"/>
                  </a:lnTo>
                  <a:lnTo>
                    <a:pt x="1317" y="1120"/>
                  </a:lnTo>
                  <a:lnTo>
                    <a:pt x="1308" y="1123"/>
                  </a:lnTo>
                  <a:lnTo>
                    <a:pt x="1299" y="1124"/>
                  </a:lnTo>
                  <a:lnTo>
                    <a:pt x="1299" y="1122"/>
                  </a:lnTo>
                  <a:lnTo>
                    <a:pt x="1299" y="1121"/>
                  </a:lnTo>
                  <a:lnTo>
                    <a:pt x="1303" y="1118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6" y="1115"/>
                  </a:lnTo>
                  <a:lnTo>
                    <a:pt x="1305" y="1115"/>
                  </a:lnTo>
                  <a:lnTo>
                    <a:pt x="1304" y="1115"/>
                  </a:lnTo>
                  <a:lnTo>
                    <a:pt x="1298" y="1117"/>
                  </a:lnTo>
                  <a:lnTo>
                    <a:pt x="1293" y="1118"/>
                  </a:lnTo>
                  <a:lnTo>
                    <a:pt x="1282" y="1121"/>
                  </a:lnTo>
                  <a:lnTo>
                    <a:pt x="1270" y="1124"/>
                  </a:lnTo>
                  <a:lnTo>
                    <a:pt x="1256" y="1126"/>
                  </a:lnTo>
                  <a:lnTo>
                    <a:pt x="1242" y="1128"/>
                  </a:lnTo>
                  <a:lnTo>
                    <a:pt x="1242" y="1125"/>
                  </a:lnTo>
                  <a:lnTo>
                    <a:pt x="1242" y="1124"/>
                  </a:lnTo>
                  <a:lnTo>
                    <a:pt x="1249" y="1123"/>
                  </a:lnTo>
                  <a:lnTo>
                    <a:pt x="1255" y="1120"/>
                  </a:lnTo>
                  <a:lnTo>
                    <a:pt x="1261" y="1117"/>
                  </a:lnTo>
                  <a:lnTo>
                    <a:pt x="1266" y="1112"/>
                  </a:lnTo>
                  <a:lnTo>
                    <a:pt x="1271" y="1108"/>
                  </a:lnTo>
                  <a:lnTo>
                    <a:pt x="1274" y="1101"/>
                  </a:lnTo>
                  <a:lnTo>
                    <a:pt x="1276" y="1096"/>
                  </a:lnTo>
                  <a:lnTo>
                    <a:pt x="1277" y="1089"/>
                  </a:lnTo>
                  <a:lnTo>
                    <a:pt x="1271" y="1076"/>
                  </a:lnTo>
                  <a:lnTo>
                    <a:pt x="1266" y="1062"/>
                  </a:lnTo>
                  <a:close/>
                  <a:moveTo>
                    <a:pt x="1914" y="1077"/>
                  </a:moveTo>
                  <a:lnTo>
                    <a:pt x="1918" y="1078"/>
                  </a:lnTo>
                  <a:lnTo>
                    <a:pt x="1921" y="1079"/>
                  </a:lnTo>
                  <a:lnTo>
                    <a:pt x="1925" y="1080"/>
                  </a:lnTo>
                  <a:lnTo>
                    <a:pt x="1927" y="1082"/>
                  </a:lnTo>
                  <a:lnTo>
                    <a:pt x="1931" y="1087"/>
                  </a:lnTo>
                  <a:lnTo>
                    <a:pt x="1936" y="1092"/>
                  </a:lnTo>
                  <a:lnTo>
                    <a:pt x="1936" y="1099"/>
                  </a:lnTo>
                  <a:lnTo>
                    <a:pt x="1936" y="1107"/>
                  </a:lnTo>
                  <a:lnTo>
                    <a:pt x="1932" y="1112"/>
                  </a:lnTo>
                  <a:lnTo>
                    <a:pt x="1929" y="1117"/>
                  </a:lnTo>
                  <a:lnTo>
                    <a:pt x="1925" y="1128"/>
                  </a:lnTo>
                  <a:lnTo>
                    <a:pt x="1920" y="1139"/>
                  </a:lnTo>
                  <a:lnTo>
                    <a:pt x="1914" y="1150"/>
                  </a:lnTo>
                  <a:lnTo>
                    <a:pt x="1909" y="1162"/>
                  </a:lnTo>
                  <a:lnTo>
                    <a:pt x="1917" y="1161"/>
                  </a:lnTo>
                  <a:lnTo>
                    <a:pt x="1926" y="1159"/>
                  </a:lnTo>
                  <a:lnTo>
                    <a:pt x="1926" y="1157"/>
                  </a:lnTo>
                  <a:lnTo>
                    <a:pt x="1926" y="1156"/>
                  </a:lnTo>
                  <a:lnTo>
                    <a:pt x="1943" y="1156"/>
                  </a:lnTo>
                  <a:lnTo>
                    <a:pt x="1959" y="1158"/>
                  </a:lnTo>
                  <a:lnTo>
                    <a:pt x="1959" y="1161"/>
                  </a:lnTo>
                  <a:lnTo>
                    <a:pt x="1959" y="1164"/>
                  </a:lnTo>
                  <a:lnTo>
                    <a:pt x="1957" y="1168"/>
                  </a:lnTo>
                  <a:lnTo>
                    <a:pt x="1953" y="1172"/>
                  </a:lnTo>
                  <a:lnTo>
                    <a:pt x="1940" y="1179"/>
                  </a:lnTo>
                  <a:lnTo>
                    <a:pt x="1926" y="1185"/>
                  </a:lnTo>
                  <a:lnTo>
                    <a:pt x="1912" y="1188"/>
                  </a:lnTo>
                  <a:lnTo>
                    <a:pt x="1899" y="1192"/>
                  </a:lnTo>
                  <a:lnTo>
                    <a:pt x="1892" y="1200"/>
                  </a:lnTo>
                  <a:lnTo>
                    <a:pt x="1882" y="1213"/>
                  </a:lnTo>
                  <a:lnTo>
                    <a:pt x="1873" y="1228"/>
                  </a:lnTo>
                  <a:lnTo>
                    <a:pt x="1869" y="1237"/>
                  </a:lnTo>
                  <a:lnTo>
                    <a:pt x="1884" y="1248"/>
                  </a:lnTo>
                  <a:lnTo>
                    <a:pt x="1897" y="1261"/>
                  </a:lnTo>
                  <a:lnTo>
                    <a:pt x="1904" y="1266"/>
                  </a:lnTo>
                  <a:lnTo>
                    <a:pt x="1912" y="1272"/>
                  </a:lnTo>
                  <a:lnTo>
                    <a:pt x="1919" y="1276"/>
                  </a:lnTo>
                  <a:lnTo>
                    <a:pt x="1927" y="1280"/>
                  </a:lnTo>
                  <a:lnTo>
                    <a:pt x="1939" y="1284"/>
                  </a:lnTo>
                  <a:lnTo>
                    <a:pt x="1950" y="1285"/>
                  </a:lnTo>
                  <a:lnTo>
                    <a:pt x="1963" y="1285"/>
                  </a:lnTo>
                  <a:lnTo>
                    <a:pt x="1975" y="1285"/>
                  </a:lnTo>
                  <a:lnTo>
                    <a:pt x="1975" y="1287"/>
                  </a:lnTo>
                  <a:lnTo>
                    <a:pt x="1975" y="1289"/>
                  </a:lnTo>
                  <a:lnTo>
                    <a:pt x="1975" y="1290"/>
                  </a:lnTo>
                  <a:lnTo>
                    <a:pt x="1975" y="1291"/>
                  </a:lnTo>
                  <a:lnTo>
                    <a:pt x="1963" y="1296"/>
                  </a:lnTo>
                  <a:lnTo>
                    <a:pt x="1951" y="1301"/>
                  </a:lnTo>
                  <a:lnTo>
                    <a:pt x="1948" y="1307"/>
                  </a:lnTo>
                  <a:lnTo>
                    <a:pt x="1943" y="1311"/>
                  </a:lnTo>
                  <a:lnTo>
                    <a:pt x="1939" y="1314"/>
                  </a:lnTo>
                  <a:lnTo>
                    <a:pt x="1934" y="1316"/>
                  </a:lnTo>
                  <a:lnTo>
                    <a:pt x="1926" y="1316"/>
                  </a:lnTo>
                  <a:lnTo>
                    <a:pt x="1918" y="1316"/>
                  </a:lnTo>
                  <a:lnTo>
                    <a:pt x="1909" y="1309"/>
                  </a:lnTo>
                  <a:lnTo>
                    <a:pt x="1901" y="1302"/>
                  </a:lnTo>
                  <a:lnTo>
                    <a:pt x="1893" y="1288"/>
                  </a:lnTo>
                  <a:lnTo>
                    <a:pt x="1885" y="1273"/>
                  </a:lnTo>
                  <a:lnTo>
                    <a:pt x="1880" y="1264"/>
                  </a:lnTo>
                  <a:lnTo>
                    <a:pt x="1874" y="1257"/>
                  </a:lnTo>
                  <a:lnTo>
                    <a:pt x="1871" y="1253"/>
                  </a:lnTo>
                  <a:lnTo>
                    <a:pt x="1869" y="1250"/>
                  </a:lnTo>
                  <a:lnTo>
                    <a:pt x="1865" y="1246"/>
                  </a:lnTo>
                  <a:lnTo>
                    <a:pt x="1861" y="1245"/>
                  </a:lnTo>
                  <a:lnTo>
                    <a:pt x="1857" y="1253"/>
                  </a:lnTo>
                  <a:lnTo>
                    <a:pt x="1850" y="1261"/>
                  </a:lnTo>
                  <a:lnTo>
                    <a:pt x="1843" y="1267"/>
                  </a:lnTo>
                  <a:lnTo>
                    <a:pt x="1837" y="1274"/>
                  </a:lnTo>
                  <a:lnTo>
                    <a:pt x="1831" y="1281"/>
                  </a:lnTo>
                  <a:lnTo>
                    <a:pt x="1825" y="1289"/>
                  </a:lnTo>
                  <a:lnTo>
                    <a:pt x="1817" y="1296"/>
                  </a:lnTo>
                  <a:lnTo>
                    <a:pt x="1809" y="1301"/>
                  </a:lnTo>
                  <a:lnTo>
                    <a:pt x="1794" y="1312"/>
                  </a:lnTo>
                  <a:lnTo>
                    <a:pt x="1776" y="1323"/>
                  </a:lnTo>
                  <a:lnTo>
                    <a:pt x="1764" y="1331"/>
                  </a:lnTo>
                  <a:lnTo>
                    <a:pt x="1751" y="1339"/>
                  </a:lnTo>
                  <a:lnTo>
                    <a:pt x="1744" y="1341"/>
                  </a:lnTo>
                  <a:lnTo>
                    <a:pt x="1737" y="1344"/>
                  </a:lnTo>
                  <a:lnTo>
                    <a:pt x="1729" y="1345"/>
                  </a:lnTo>
                  <a:lnTo>
                    <a:pt x="1720" y="1346"/>
                  </a:lnTo>
                  <a:lnTo>
                    <a:pt x="1720" y="1344"/>
                  </a:lnTo>
                  <a:lnTo>
                    <a:pt x="1720" y="1342"/>
                  </a:lnTo>
                  <a:lnTo>
                    <a:pt x="1726" y="1341"/>
                  </a:lnTo>
                  <a:lnTo>
                    <a:pt x="1730" y="1337"/>
                  </a:lnTo>
                  <a:lnTo>
                    <a:pt x="1735" y="1335"/>
                  </a:lnTo>
                  <a:lnTo>
                    <a:pt x="1739" y="1332"/>
                  </a:lnTo>
                  <a:lnTo>
                    <a:pt x="1748" y="1325"/>
                  </a:lnTo>
                  <a:lnTo>
                    <a:pt x="1755" y="1319"/>
                  </a:lnTo>
                  <a:lnTo>
                    <a:pt x="1766" y="1310"/>
                  </a:lnTo>
                  <a:lnTo>
                    <a:pt x="1776" y="1301"/>
                  </a:lnTo>
                  <a:lnTo>
                    <a:pt x="1786" y="1292"/>
                  </a:lnTo>
                  <a:lnTo>
                    <a:pt x="1795" y="1281"/>
                  </a:lnTo>
                  <a:lnTo>
                    <a:pt x="1811" y="1261"/>
                  </a:lnTo>
                  <a:lnTo>
                    <a:pt x="1827" y="1237"/>
                  </a:lnTo>
                  <a:lnTo>
                    <a:pt x="1833" y="1229"/>
                  </a:lnTo>
                  <a:lnTo>
                    <a:pt x="1840" y="1220"/>
                  </a:lnTo>
                  <a:lnTo>
                    <a:pt x="1843" y="1215"/>
                  </a:lnTo>
                  <a:lnTo>
                    <a:pt x="1847" y="1211"/>
                  </a:lnTo>
                  <a:lnTo>
                    <a:pt x="1849" y="1206"/>
                  </a:lnTo>
                  <a:lnTo>
                    <a:pt x="1850" y="1200"/>
                  </a:lnTo>
                  <a:lnTo>
                    <a:pt x="1842" y="1196"/>
                  </a:lnTo>
                  <a:lnTo>
                    <a:pt x="1832" y="1188"/>
                  </a:lnTo>
                  <a:lnTo>
                    <a:pt x="1827" y="1184"/>
                  </a:lnTo>
                  <a:lnTo>
                    <a:pt x="1824" y="1178"/>
                  </a:lnTo>
                  <a:lnTo>
                    <a:pt x="1820" y="1174"/>
                  </a:lnTo>
                  <a:lnTo>
                    <a:pt x="1819" y="1170"/>
                  </a:lnTo>
                  <a:lnTo>
                    <a:pt x="1821" y="1169"/>
                  </a:lnTo>
                  <a:lnTo>
                    <a:pt x="1825" y="1169"/>
                  </a:lnTo>
                  <a:lnTo>
                    <a:pt x="1829" y="1172"/>
                  </a:lnTo>
                  <a:lnTo>
                    <a:pt x="1835" y="1174"/>
                  </a:lnTo>
                  <a:lnTo>
                    <a:pt x="1841" y="1174"/>
                  </a:lnTo>
                  <a:lnTo>
                    <a:pt x="1848" y="1174"/>
                  </a:lnTo>
                  <a:lnTo>
                    <a:pt x="1860" y="1173"/>
                  </a:lnTo>
                  <a:lnTo>
                    <a:pt x="1872" y="1170"/>
                  </a:lnTo>
                  <a:lnTo>
                    <a:pt x="1880" y="1155"/>
                  </a:lnTo>
                  <a:lnTo>
                    <a:pt x="1888" y="1142"/>
                  </a:lnTo>
                  <a:lnTo>
                    <a:pt x="1894" y="1129"/>
                  </a:lnTo>
                  <a:lnTo>
                    <a:pt x="1899" y="1115"/>
                  </a:lnTo>
                  <a:lnTo>
                    <a:pt x="1904" y="1107"/>
                  </a:lnTo>
                  <a:lnTo>
                    <a:pt x="1908" y="1098"/>
                  </a:lnTo>
                  <a:lnTo>
                    <a:pt x="1910" y="1093"/>
                  </a:lnTo>
                  <a:lnTo>
                    <a:pt x="1913" y="1089"/>
                  </a:lnTo>
                  <a:lnTo>
                    <a:pt x="1914" y="1084"/>
                  </a:lnTo>
                  <a:lnTo>
                    <a:pt x="1914" y="1077"/>
                  </a:lnTo>
                  <a:close/>
                  <a:moveTo>
                    <a:pt x="1872" y="1727"/>
                  </a:moveTo>
                  <a:lnTo>
                    <a:pt x="1872" y="1634"/>
                  </a:lnTo>
                  <a:lnTo>
                    <a:pt x="2345" y="1634"/>
                  </a:lnTo>
                  <a:lnTo>
                    <a:pt x="2343" y="1727"/>
                  </a:lnTo>
                  <a:lnTo>
                    <a:pt x="1872" y="1727"/>
                  </a:lnTo>
                  <a:close/>
                  <a:moveTo>
                    <a:pt x="2056" y="1871"/>
                  </a:moveTo>
                  <a:lnTo>
                    <a:pt x="2056" y="1791"/>
                  </a:lnTo>
                  <a:lnTo>
                    <a:pt x="2176" y="1791"/>
                  </a:lnTo>
                  <a:lnTo>
                    <a:pt x="2176" y="1869"/>
                  </a:lnTo>
                  <a:lnTo>
                    <a:pt x="2056" y="1871"/>
                  </a:lnTo>
                  <a:close/>
                  <a:moveTo>
                    <a:pt x="1392" y="1729"/>
                  </a:moveTo>
                  <a:lnTo>
                    <a:pt x="1393" y="1683"/>
                  </a:lnTo>
                  <a:lnTo>
                    <a:pt x="1376" y="1688"/>
                  </a:lnTo>
                  <a:lnTo>
                    <a:pt x="1362" y="1694"/>
                  </a:lnTo>
                  <a:lnTo>
                    <a:pt x="1351" y="1700"/>
                  </a:lnTo>
                  <a:lnTo>
                    <a:pt x="1341" y="1708"/>
                  </a:lnTo>
                  <a:lnTo>
                    <a:pt x="1326" y="1723"/>
                  </a:lnTo>
                  <a:lnTo>
                    <a:pt x="1312" y="1740"/>
                  </a:lnTo>
                  <a:lnTo>
                    <a:pt x="1307" y="1747"/>
                  </a:lnTo>
                  <a:lnTo>
                    <a:pt x="1302" y="1756"/>
                  </a:lnTo>
                  <a:lnTo>
                    <a:pt x="1297" y="1765"/>
                  </a:lnTo>
                  <a:lnTo>
                    <a:pt x="1293" y="1773"/>
                  </a:lnTo>
                  <a:lnTo>
                    <a:pt x="1286" y="1787"/>
                  </a:lnTo>
                  <a:lnTo>
                    <a:pt x="1282" y="1795"/>
                  </a:lnTo>
                  <a:lnTo>
                    <a:pt x="1281" y="1796"/>
                  </a:lnTo>
                  <a:lnTo>
                    <a:pt x="1278" y="1797"/>
                  </a:lnTo>
                  <a:lnTo>
                    <a:pt x="1276" y="1798"/>
                  </a:lnTo>
                  <a:lnTo>
                    <a:pt x="1274" y="1798"/>
                  </a:lnTo>
                  <a:lnTo>
                    <a:pt x="1271" y="1798"/>
                  </a:lnTo>
                  <a:lnTo>
                    <a:pt x="1269" y="1796"/>
                  </a:lnTo>
                  <a:lnTo>
                    <a:pt x="1267" y="1791"/>
                  </a:lnTo>
                  <a:lnTo>
                    <a:pt x="1266" y="1786"/>
                  </a:lnTo>
                  <a:lnTo>
                    <a:pt x="1265" y="1779"/>
                  </a:lnTo>
                  <a:lnTo>
                    <a:pt x="1267" y="1772"/>
                  </a:lnTo>
                  <a:lnTo>
                    <a:pt x="1271" y="1763"/>
                  </a:lnTo>
                  <a:lnTo>
                    <a:pt x="1277" y="1753"/>
                  </a:lnTo>
                  <a:lnTo>
                    <a:pt x="1294" y="1727"/>
                  </a:lnTo>
                  <a:lnTo>
                    <a:pt x="1299" y="1719"/>
                  </a:lnTo>
                  <a:lnTo>
                    <a:pt x="1307" y="1711"/>
                  </a:lnTo>
                  <a:lnTo>
                    <a:pt x="1315" y="1702"/>
                  </a:lnTo>
                  <a:lnTo>
                    <a:pt x="1325" y="1695"/>
                  </a:lnTo>
                  <a:lnTo>
                    <a:pt x="1334" y="1686"/>
                  </a:lnTo>
                  <a:lnTo>
                    <a:pt x="1343" y="1679"/>
                  </a:lnTo>
                  <a:lnTo>
                    <a:pt x="1352" y="1675"/>
                  </a:lnTo>
                  <a:lnTo>
                    <a:pt x="1361" y="1672"/>
                  </a:lnTo>
                  <a:lnTo>
                    <a:pt x="1393" y="1660"/>
                  </a:lnTo>
                  <a:lnTo>
                    <a:pt x="1393" y="1652"/>
                  </a:lnTo>
                  <a:lnTo>
                    <a:pt x="1393" y="1640"/>
                  </a:lnTo>
                  <a:lnTo>
                    <a:pt x="1393" y="1629"/>
                  </a:lnTo>
                  <a:lnTo>
                    <a:pt x="1393" y="1619"/>
                  </a:lnTo>
                  <a:lnTo>
                    <a:pt x="1393" y="1611"/>
                  </a:lnTo>
                  <a:lnTo>
                    <a:pt x="1394" y="1605"/>
                  </a:lnTo>
                  <a:lnTo>
                    <a:pt x="1395" y="1599"/>
                  </a:lnTo>
                  <a:lnTo>
                    <a:pt x="1398" y="1595"/>
                  </a:lnTo>
                  <a:lnTo>
                    <a:pt x="1403" y="1592"/>
                  </a:lnTo>
                  <a:lnTo>
                    <a:pt x="1409" y="1592"/>
                  </a:lnTo>
                  <a:lnTo>
                    <a:pt x="1411" y="1594"/>
                  </a:lnTo>
                  <a:lnTo>
                    <a:pt x="1415" y="1597"/>
                  </a:lnTo>
                  <a:lnTo>
                    <a:pt x="1416" y="1601"/>
                  </a:lnTo>
                  <a:lnTo>
                    <a:pt x="1416" y="1609"/>
                  </a:lnTo>
                  <a:lnTo>
                    <a:pt x="1416" y="1632"/>
                  </a:lnTo>
                  <a:lnTo>
                    <a:pt x="1416" y="1660"/>
                  </a:lnTo>
                  <a:lnTo>
                    <a:pt x="1428" y="1663"/>
                  </a:lnTo>
                  <a:lnTo>
                    <a:pt x="1440" y="1666"/>
                  </a:lnTo>
                  <a:lnTo>
                    <a:pt x="1447" y="1668"/>
                  </a:lnTo>
                  <a:lnTo>
                    <a:pt x="1454" y="1672"/>
                  </a:lnTo>
                  <a:lnTo>
                    <a:pt x="1463" y="1677"/>
                  </a:lnTo>
                  <a:lnTo>
                    <a:pt x="1472" y="1683"/>
                  </a:lnTo>
                  <a:lnTo>
                    <a:pt x="1487" y="1695"/>
                  </a:lnTo>
                  <a:lnTo>
                    <a:pt x="1498" y="1705"/>
                  </a:lnTo>
                  <a:lnTo>
                    <a:pt x="1507" y="1717"/>
                  </a:lnTo>
                  <a:lnTo>
                    <a:pt x="1518" y="1731"/>
                  </a:lnTo>
                  <a:lnTo>
                    <a:pt x="1527" y="1745"/>
                  </a:lnTo>
                  <a:lnTo>
                    <a:pt x="1532" y="1755"/>
                  </a:lnTo>
                  <a:lnTo>
                    <a:pt x="1536" y="1763"/>
                  </a:lnTo>
                  <a:lnTo>
                    <a:pt x="1539" y="1772"/>
                  </a:lnTo>
                  <a:lnTo>
                    <a:pt x="1541" y="1780"/>
                  </a:lnTo>
                  <a:lnTo>
                    <a:pt x="1542" y="1786"/>
                  </a:lnTo>
                  <a:lnTo>
                    <a:pt x="1543" y="1790"/>
                  </a:lnTo>
                  <a:lnTo>
                    <a:pt x="1543" y="1794"/>
                  </a:lnTo>
                  <a:lnTo>
                    <a:pt x="1543" y="1797"/>
                  </a:lnTo>
                  <a:lnTo>
                    <a:pt x="1541" y="1800"/>
                  </a:lnTo>
                  <a:lnTo>
                    <a:pt x="1539" y="1802"/>
                  </a:lnTo>
                  <a:lnTo>
                    <a:pt x="1535" y="1804"/>
                  </a:lnTo>
                  <a:lnTo>
                    <a:pt x="1531" y="1804"/>
                  </a:lnTo>
                  <a:lnTo>
                    <a:pt x="1528" y="1802"/>
                  </a:lnTo>
                  <a:lnTo>
                    <a:pt x="1526" y="1799"/>
                  </a:lnTo>
                  <a:lnTo>
                    <a:pt x="1522" y="1795"/>
                  </a:lnTo>
                  <a:lnTo>
                    <a:pt x="1509" y="1762"/>
                  </a:lnTo>
                  <a:lnTo>
                    <a:pt x="1505" y="1753"/>
                  </a:lnTo>
                  <a:lnTo>
                    <a:pt x="1496" y="1741"/>
                  </a:lnTo>
                  <a:lnTo>
                    <a:pt x="1487" y="1728"/>
                  </a:lnTo>
                  <a:lnTo>
                    <a:pt x="1477" y="1717"/>
                  </a:lnTo>
                  <a:lnTo>
                    <a:pt x="1466" y="1707"/>
                  </a:lnTo>
                  <a:lnTo>
                    <a:pt x="1454" y="1697"/>
                  </a:lnTo>
                  <a:lnTo>
                    <a:pt x="1447" y="1693"/>
                  </a:lnTo>
                  <a:lnTo>
                    <a:pt x="1438" y="1689"/>
                  </a:lnTo>
                  <a:lnTo>
                    <a:pt x="1427" y="1686"/>
                  </a:lnTo>
                  <a:lnTo>
                    <a:pt x="1416" y="1683"/>
                  </a:lnTo>
                  <a:lnTo>
                    <a:pt x="1416" y="1728"/>
                  </a:lnTo>
                  <a:lnTo>
                    <a:pt x="1426" y="1732"/>
                  </a:lnTo>
                  <a:lnTo>
                    <a:pt x="1434" y="1736"/>
                  </a:lnTo>
                  <a:lnTo>
                    <a:pt x="1439" y="1740"/>
                  </a:lnTo>
                  <a:lnTo>
                    <a:pt x="1443" y="1744"/>
                  </a:lnTo>
                  <a:lnTo>
                    <a:pt x="1449" y="1751"/>
                  </a:lnTo>
                  <a:lnTo>
                    <a:pt x="1454" y="1757"/>
                  </a:lnTo>
                  <a:lnTo>
                    <a:pt x="1459" y="1765"/>
                  </a:lnTo>
                  <a:lnTo>
                    <a:pt x="1462" y="1775"/>
                  </a:lnTo>
                  <a:lnTo>
                    <a:pt x="1464" y="1785"/>
                  </a:lnTo>
                  <a:lnTo>
                    <a:pt x="1465" y="1796"/>
                  </a:lnTo>
                  <a:lnTo>
                    <a:pt x="1465" y="1807"/>
                  </a:lnTo>
                  <a:lnTo>
                    <a:pt x="1464" y="1817"/>
                  </a:lnTo>
                  <a:lnTo>
                    <a:pt x="1461" y="1826"/>
                  </a:lnTo>
                  <a:lnTo>
                    <a:pt x="1458" y="1834"/>
                  </a:lnTo>
                  <a:lnTo>
                    <a:pt x="1453" y="1842"/>
                  </a:lnTo>
                  <a:lnTo>
                    <a:pt x="1447" y="1850"/>
                  </a:lnTo>
                  <a:lnTo>
                    <a:pt x="1439" y="1857"/>
                  </a:lnTo>
                  <a:lnTo>
                    <a:pt x="1428" y="1866"/>
                  </a:lnTo>
                  <a:lnTo>
                    <a:pt x="1436" y="1877"/>
                  </a:lnTo>
                  <a:lnTo>
                    <a:pt x="1442" y="1888"/>
                  </a:lnTo>
                  <a:lnTo>
                    <a:pt x="1448" y="1898"/>
                  </a:lnTo>
                  <a:lnTo>
                    <a:pt x="1452" y="1906"/>
                  </a:lnTo>
                  <a:lnTo>
                    <a:pt x="1456" y="1915"/>
                  </a:lnTo>
                  <a:lnTo>
                    <a:pt x="1460" y="1923"/>
                  </a:lnTo>
                  <a:lnTo>
                    <a:pt x="1464" y="1933"/>
                  </a:lnTo>
                  <a:lnTo>
                    <a:pt x="1467" y="1944"/>
                  </a:lnTo>
                  <a:lnTo>
                    <a:pt x="1471" y="1955"/>
                  </a:lnTo>
                  <a:lnTo>
                    <a:pt x="1474" y="1968"/>
                  </a:lnTo>
                  <a:lnTo>
                    <a:pt x="1477" y="1982"/>
                  </a:lnTo>
                  <a:lnTo>
                    <a:pt x="1481" y="1997"/>
                  </a:lnTo>
                  <a:lnTo>
                    <a:pt x="1483" y="2012"/>
                  </a:lnTo>
                  <a:lnTo>
                    <a:pt x="1486" y="2027"/>
                  </a:lnTo>
                  <a:lnTo>
                    <a:pt x="1488" y="2040"/>
                  </a:lnTo>
                  <a:lnTo>
                    <a:pt x="1491" y="2052"/>
                  </a:lnTo>
                  <a:lnTo>
                    <a:pt x="1492" y="2063"/>
                  </a:lnTo>
                  <a:lnTo>
                    <a:pt x="1493" y="2073"/>
                  </a:lnTo>
                  <a:lnTo>
                    <a:pt x="1494" y="2082"/>
                  </a:lnTo>
                  <a:lnTo>
                    <a:pt x="1494" y="2089"/>
                  </a:lnTo>
                  <a:lnTo>
                    <a:pt x="1493" y="2101"/>
                  </a:lnTo>
                  <a:lnTo>
                    <a:pt x="1491" y="2109"/>
                  </a:lnTo>
                  <a:lnTo>
                    <a:pt x="1489" y="2112"/>
                  </a:lnTo>
                  <a:lnTo>
                    <a:pt x="1487" y="2113"/>
                  </a:lnTo>
                  <a:lnTo>
                    <a:pt x="1486" y="2115"/>
                  </a:lnTo>
                  <a:lnTo>
                    <a:pt x="1483" y="2116"/>
                  </a:lnTo>
                  <a:lnTo>
                    <a:pt x="1478" y="2115"/>
                  </a:lnTo>
                  <a:lnTo>
                    <a:pt x="1474" y="2111"/>
                  </a:lnTo>
                  <a:lnTo>
                    <a:pt x="1471" y="2107"/>
                  </a:lnTo>
                  <a:lnTo>
                    <a:pt x="1469" y="2100"/>
                  </a:lnTo>
                  <a:lnTo>
                    <a:pt x="1467" y="2091"/>
                  </a:lnTo>
                  <a:lnTo>
                    <a:pt x="1465" y="2077"/>
                  </a:lnTo>
                  <a:lnTo>
                    <a:pt x="1464" y="2066"/>
                  </a:lnTo>
                  <a:lnTo>
                    <a:pt x="1463" y="2054"/>
                  </a:lnTo>
                  <a:lnTo>
                    <a:pt x="1461" y="2039"/>
                  </a:lnTo>
                  <a:lnTo>
                    <a:pt x="1458" y="2022"/>
                  </a:lnTo>
                  <a:lnTo>
                    <a:pt x="1455" y="2005"/>
                  </a:lnTo>
                  <a:lnTo>
                    <a:pt x="1453" y="1991"/>
                  </a:lnTo>
                  <a:lnTo>
                    <a:pt x="1451" y="1979"/>
                  </a:lnTo>
                  <a:lnTo>
                    <a:pt x="1450" y="1972"/>
                  </a:lnTo>
                  <a:lnTo>
                    <a:pt x="1447" y="1957"/>
                  </a:lnTo>
                  <a:lnTo>
                    <a:pt x="1442" y="1944"/>
                  </a:lnTo>
                  <a:lnTo>
                    <a:pt x="1440" y="1937"/>
                  </a:lnTo>
                  <a:lnTo>
                    <a:pt x="1437" y="1929"/>
                  </a:lnTo>
                  <a:lnTo>
                    <a:pt x="1433" y="1920"/>
                  </a:lnTo>
                  <a:lnTo>
                    <a:pt x="1429" y="1910"/>
                  </a:lnTo>
                  <a:lnTo>
                    <a:pt x="1420" y="1895"/>
                  </a:lnTo>
                  <a:lnTo>
                    <a:pt x="1414" y="1887"/>
                  </a:lnTo>
                  <a:lnTo>
                    <a:pt x="1402" y="1875"/>
                  </a:lnTo>
                  <a:lnTo>
                    <a:pt x="1385" y="1891"/>
                  </a:lnTo>
                  <a:lnTo>
                    <a:pt x="1374" y="1906"/>
                  </a:lnTo>
                  <a:lnTo>
                    <a:pt x="1370" y="1912"/>
                  </a:lnTo>
                  <a:lnTo>
                    <a:pt x="1365" y="1919"/>
                  </a:lnTo>
                  <a:lnTo>
                    <a:pt x="1362" y="1928"/>
                  </a:lnTo>
                  <a:lnTo>
                    <a:pt x="1358" y="1938"/>
                  </a:lnTo>
                  <a:lnTo>
                    <a:pt x="1354" y="1948"/>
                  </a:lnTo>
                  <a:lnTo>
                    <a:pt x="1351" y="1957"/>
                  </a:lnTo>
                  <a:lnTo>
                    <a:pt x="1349" y="1966"/>
                  </a:lnTo>
                  <a:lnTo>
                    <a:pt x="1347" y="1975"/>
                  </a:lnTo>
                  <a:lnTo>
                    <a:pt x="1345" y="1985"/>
                  </a:lnTo>
                  <a:lnTo>
                    <a:pt x="1343" y="1995"/>
                  </a:lnTo>
                  <a:lnTo>
                    <a:pt x="1342" y="2007"/>
                  </a:lnTo>
                  <a:lnTo>
                    <a:pt x="1340" y="2021"/>
                  </a:lnTo>
                  <a:lnTo>
                    <a:pt x="1339" y="2034"/>
                  </a:lnTo>
                  <a:lnTo>
                    <a:pt x="1338" y="2044"/>
                  </a:lnTo>
                  <a:lnTo>
                    <a:pt x="1337" y="2053"/>
                  </a:lnTo>
                  <a:lnTo>
                    <a:pt x="1337" y="2057"/>
                  </a:lnTo>
                  <a:lnTo>
                    <a:pt x="1337" y="2067"/>
                  </a:lnTo>
                  <a:lnTo>
                    <a:pt x="1338" y="2081"/>
                  </a:lnTo>
                  <a:lnTo>
                    <a:pt x="1337" y="2093"/>
                  </a:lnTo>
                  <a:lnTo>
                    <a:pt x="1336" y="2104"/>
                  </a:lnTo>
                  <a:lnTo>
                    <a:pt x="1333" y="2108"/>
                  </a:lnTo>
                  <a:lnTo>
                    <a:pt x="1331" y="2111"/>
                  </a:lnTo>
                  <a:lnTo>
                    <a:pt x="1329" y="2112"/>
                  </a:lnTo>
                  <a:lnTo>
                    <a:pt x="1326" y="2113"/>
                  </a:lnTo>
                  <a:lnTo>
                    <a:pt x="1320" y="2112"/>
                  </a:lnTo>
                  <a:lnTo>
                    <a:pt x="1315" y="2109"/>
                  </a:lnTo>
                  <a:lnTo>
                    <a:pt x="1312" y="2105"/>
                  </a:lnTo>
                  <a:lnTo>
                    <a:pt x="1311" y="2096"/>
                  </a:lnTo>
                  <a:lnTo>
                    <a:pt x="1310" y="2083"/>
                  </a:lnTo>
                  <a:lnTo>
                    <a:pt x="1310" y="2065"/>
                  </a:lnTo>
                  <a:lnTo>
                    <a:pt x="1311" y="2045"/>
                  </a:lnTo>
                  <a:lnTo>
                    <a:pt x="1314" y="2027"/>
                  </a:lnTo>
                  <a:lnTo>
                    <a:pt x="1316" y="2009"/>
                  </a:lnTo>
                  <a:lnTo>
                    <a:pt x="1319" y="1991"/>
                  </a:lnTo>
                  <a:lnTo>
                    <a:pt x="1322" y="1976"/>
                  </a:lnTo>
                  <a:lnTo>
                    <a:pt x="1326" y="1961"/>
                  </a:lnTo>
                  <a:lnTo>
                    <a:pt x="1330" y="1945"/>
                  </a:lnTo>
                  <a:lnTo>
                    <a:pt x="1334" y="1932"/>
                  </a:lnTo>
                  <a:lnTo>
                    <a:pt x="1340" y="1920"/>
                  </a:lnTo>
                  <a:lnTo>
                    <a:pt x="1344" y="1909"/>
                  </a:lnTo>
                  <a:lnTo>
                    <a:pt x="1349" y="1900"/>
                  </a:lnTo>
                  <a:lnTo>
                    <a:pt x="1354" y="1894"/>
                  </a:lnTo>
                  <a:lnTo>
                    <a:pt x="1376" y="1864"/>
                  </a:lnTo>
                  <a:lnTo>
                    <a:pt x="1365" y="1858"/>
                  </a:lnTo>
                  <a:lnTo>
                    <a:pt x="1355" y="1853"/>
                  </a:lnTo>
                  <a:lnTo>
                    <a:pt x="1351" y="1850"/>
                  </a:lnTo>
                  <a:lnTo>
                    <a:pt x="1348" y="1845"/>
                  </a:lnTo>
                  <a:lnTo>
                    <a:pt x="1343" y="1840"/>
                  </a:lnTo>
                  <a:lnTo>
                    <a:pt x="1340" y="1834"/>
                  </a:lnTo>
                  <a:lnTo>
                    <a:pt x="1337" y="1827"/>
                  </a:lnTo>
                  <a:lnTo>
                    <a:pt x="1334" y="1819"/>
                  </a:lnTo>
                  <a:lnTo>
                    <a:pt x="1333" y="1810"/>
                  </a:lnTo>
                  <a:lnTo>
                    <a:pt x="1333" y="1800"/>
                  </a:lnTo>
                  <a:lnTo>
                    <a:pt x="1333" y="1790"/>
                  </a:lnTo>
                  <a:lnTo>
                    <a:pt x="1336" y="1780"/>
                  </a:lnTo>
                  <a:lnTo>
                    <a:pt x="1338" y="1772"/>
                  </a:lnTo>
                  <a:lnTo>
                    <a:pt x="1342" y="1762"/>
                  </a:lnTo>
                  <a:lnTo>
                    <a:pt x="1345" y="1757"/>
                  </a:lnTo>
                  <a:lnTo>
                    <a:pt x="1350" y="1753"/>
                  </a:lnTo>
                  <a:lnTo>
                    <a:pt x="1354" y="1749"/>
                  </a:lnTo>
                  <a:lnTo>
                    <a:pt x="1360" y="1744"/>
                  </a:lnTo>
                  <a:lnTo>
                    <a:pt x="1374" y="1736"/>
                  </a:lnTo>
                  <a:lnTo>
                    <a:pt x="1392" y="1729"/>
                  </a:lnTo>
                  <a:close/>
                  <a:moveTo>
                    <a:pt x="1402" y="1852"/>
                  </a:moveTo>
                  <a:lnTo>
                    <a:pt x="1411" y="1846"/>
                  </a:lnTo>
                  <a:lnTo>
                    <a:pt x="1420" y="1841"/>
                  </a:lnTo>
                  <a:lnTo>
                    <a:pt x="1428" y="1834"/>
                  </a:lnTo>
                  <a:lnTo>
                    <a:pt x="1434" y="1824"/>
                  </a:lnTo>
                  <a:lnTo>
                    <a:pt x="1438" y="1818"/>
                  </a:lnTo>
                  <a:lnTo>
                    <a:pt x="1440" y="1811"/>
                  </a:lnTo>
                  <a:lnTo>
                    <a:pt x="1441" y="1805"/>
                  </a:lnTo>
                  <a:lnTo>
                    <a:pt x="1441" y="1797"/>
                  </a:lnTo>
                  <a:lnTo>
                    <a:pt x="1441" y="1790"/>
                  </a:lnTo>
                  <a:lnTo>
                    <a:pt x="1440" y="1784"/>
                  </a:lnTo>
                  <a:lnTo>
                    <a:pt x="1438" y="1778"/>
                  </a:lnTo>
                  <a:lnTo>
                    <a:pt x="1436" y="1773"/>
                  </a:lnTo>
                  <a:lnTo>
                    <a:pt x="1432" y="1768"/>
                  </a:lnTo>
                  <a:lnTo>
                    <a:pt x="1429" y="1764"/>
                  </a:lnTo>
                  <a:lnTo>
                    <a:pt x="1425" y="1761"/>
                  </a:lnTo>
                  <a:lnTo>
                    <a:pt x="1419" y="1756"/>
                  </a:lnTo>
                  <a:lnTo>
                    <a:pt x="1415" y="1753"/>
                  </a:lnTo>
                  <a:lnTo>
                    <a:pt x="1410" y="1751"/>
                  </a:lnTo>
                  <a:lnTo>
                    <a:pt x="1406" y="1749"/>
                  </a:lnTo>
                  <a:lnTo>
                    <a:pt x="1403" y="1749"/>
                  </a:lnTo>
                  <a:lnTo>
                    <a:pt x="1399" y="1749"/>
                  </a:lnTo>
                  <a:lnTo>
                    <a:pt x="1394" y="1751"/>
                  </a:lnTo>
                  <a:lnTo>
                    <a:pt x="1388" y="1753"/>
                  </a:lnTo>
                  <a:lnTo>
                    <a:pt x="1382" y="1757"/>
                  </a:lnTo>
                  <a:lnTo>
                    <a:pt x="1375" y="1762"/>
                  </a:lnTo>
                  <a:lnTo>
                    <a:pt x="1370" y="1766"/>
                  </a:lnTo>
                  <a:lnTo>
                    <a:pt x="1365" y="1771"/>
                  </a:lnTo>
                  <a:lnTo>
                    <a:pt x="1362" y="1775"/>
                  </a:lnTo>
                  <a:lnTo>
                    <a:pt x="1359" y="1779"/>
                  </a:lnTo>
                  <a:lnTo>
                    <a:pt x="1356" y="1785"/>
                  </a:lnTo>
                  <a:lnTo>
                    <a:pt x="1355" y="1790"/>
                  </a:lnTo>
                  <a:lnTo>
                    <a:pt x="1355" y="1798"/>
                  </a:lnTo>
                  <a:lnTo>
                    <a:pt x="1355" y="1805"/>
                  </a:lnTo>
                  <a:lnTo>
                    <a:pt x="1356" y="1811"/>
                  </a:lnTo>
                  <a:lnTo>
                    <a:pt x="1359" y="1817"/>
                  </a:lnTo>
                  <a:lnTo>
                    <a:pt x="1362" y="1823"/>
                  </a:lnTo>
                  <a:lnTo>
                    <a:pt x="1365" y="1830"/>
                  </a:lnTo>
                  <a:lnTo>
                    <a:pt x="1371" y="1835"/>
                  </a:lnTo>
                  <a:lnTo>
                    <a:pt x="1375" y="1840"/>
                  </a:lnTo>
                  <a:lnTo>
                    <a:pt x="1381" y="1842"/>
                  </a:lnTo>
                  <a:lnTo>
                    <a:pt x="1402" y="1852"/>
                  </a:lnTo>
                  <a:close/>
                  <a:moveTo>
                    <a:pt x="1392" y="2329"/>
                  </a:moveTo>
                  <a:lnTo>
                    <a:pt x="1376" y="2334"/>
                  </a:lnTo>
                  <a:lnTo>
                    <a:pt x="1364" y="2340"/>
                  </a:lnTo>
                  <a:lnTo>
                    <a:pt x="1352" y="2346"/>
                  </a:lnTo>
                  <a:lnTo>
                    <a:pt x="1342" y="2353"/>
                  </a:lnTo>
                  <a:lnTo>
                    <a:pt x="1334" y="2361"/>
                  </a:lnTo>
                  <a:lnTo>
                    <a:pt x="1327" y="2370"/>
                  </a:lnTo>
                  <a:lnTo>
                    <a:pt x="1320" y="2379"/>
                  </a:lnTo>
                  <a:lnTo>
                    <a:pt x="1315" y="2390"/>
                  </a:lnTo>
                  <a:lnTo>
                    <a:pt x="1309" y="2401"/>
                  </a:lnTo>
                  <a:lnTo>
                    <a:pt x="1306" y="2411"/>
                  </a:lnTo>
                  <a:lnTo>
                    <a:pt x="1303" y="2420"/>
                  </a:lnTo>
                  <a:lnTo>
                    <a:pt x="1300" y="2428"/>
                  </a:lnTo>
                  <a:lnTo>
                    <a:pt x="1298" y="2437"/>
                  </a:lnTo>
                  <a:lnTo>
                    <a:pt x="1297" y="2445"/>
                  </a:lnTo>
                  <a:lnTo>
                    <a:pt x="1296" y="2456"/>
                  </a:lnTo>
                  <a:lnTo>
                    <a:pt x="1294" y="2467"/>
                  </a:lnTo>
                  <a:lnTo>
                    <a:pt x="1293" y="2479"/>
                  </a:lnTo>
                  <a:lnTo>
                    <a:pt x="1292" y="2488"/>
                  </a:lnTo>
                  <a:lnTo>
                    <a:pt x="1291" y="2496"/>
                  </a:lnTo>
                  <a:lnTo>
                    <a:pt x="1291" y="2503"/>
                  </a:lnTo>
                  <a:lnTo>
                    <a:pt x="1288" y="2507"/>
                  </a:lnTo>
                  <a:lnTo>
                    <a:pt x="1287" y="2510"/>
                  </a:lnTo>
                  <a:lnTo>
                    <a:pt x="1285" y="2512"/>
                  </a:lnTo>
                  <a:lnTo>
                    <a:pt x="1282" y="2512"/>
                  </a:lnTo>
                  <a:lnTo>
                    <a:pt x="1278" y="2512"/>
                  </a:lnTo>
                  <a:lnTo>
                    <a:pt x="1276" y="2511"/>
                  </a:lnTo>
                  <a:lnTo>
                    <a:pt x="1274" y="2509"/>
                  </a:lnTo>
                  <a:lnTo>
                    <a:pt x="1272" y="2507"/>
                  </a:lnTo>
                  <a:lnTo>
                    <a:pt x="1271" y="2499"/>
                  </a:lnTo>
                  <a:lnTo>
                    <a:pt x="1270" y="2493"/>
                  </a:lnTo>
                  <a:lnTo>
                    <a:pt x="1270" y="2484"/>
                  </a:lnTo>
                  <a:lnTo>
                    <a:pt x="1271" y="2477"/>
                  </a:lnTo>
                  <a:lnTo>
                    <a:pt x="1272" y="2470"/>
                  </a:lnTo>
                  <a:lnTo>
                    <a:pt x="1274" y="2455"/>
                  </a:lnTo>
                  <a:lnTo>
                    <a:pt x="1275" y="2445"/>
                  </a:lnTo>
                  <a:lnTo>
                    <a:pt x="1277" y="2434"/>
                  </a:lnTo>
                  <a:lnTo>
                    <a:pt x="1280" y="2422"/>
                  </a:lnTo>
                  <a:lnTo>
                    <a:pt x="1283" y="2409"/>
                  </a:lnTo>
                  <a:lnTo>
                    <a:pt x="1286" y="2395"/>
                  </a:lnTo>
                  <a:lnTo>
                    <a:pt x="1292" y="2382"/>
                  </a:lnTo>
                  <a:lnTo>
                    <a:pt x="1299" y="2368"/>
                  </a:lnTo>
                  <a:lnTo>
                    <a:pt x="1308" y="2357"/>
                  </a:lnTo>
                  <a:lnTo>
                    <a:pt x="1317" y="2346"/>
                  </a:lnTo>
                  <a:lnTo>
                    <a:pt x="1326" y="2338"/>
                  </a:lnTo>
                  <a:lnTo>
                    <a:pt x="1334" y="2330"/>
                  </a:lnTo>
                  <a:lnTo>
                    <a:pt x="1342" y="2325"/>
                  </a:lnTo>
                  <a:lnTo>
                    <a:pt x="1351" y="2320"/>
                  </a:lnTo>
                  <a:lnTo>
                    <a:pt x="1362" y="2315"/>
                  </a:lnTo>
                  <a:lnTo>
                    <a:pt x="1376" y="2310"/>
                  </a:lnTo>
                  <a:lnTo>
                    <a:pt x="1392" y="2305"/>
                  </a:lnTo>
                  <a:lnTo>
                    <a:pt x="1392" y="2293"/>
                  </a:lnTo>
                  <a:lnTo>
                    <a:pt x="1392" y="2285"/>
                  </a:lnTo>
                  <a:lnTo>
                    <a:pt x="1392" y="2276"/>
                  </a:lnTo>
                  <a:lnTo>
                    <a:pt x="1391" y="2264"/>
                  </a:lnTo>
                  <a:lnTo>
                    <a:pt x="1391" y="2256"/>
                  </a:lnTo>
                  <a:lnTo>
                    <a:pt x="1391" y="2249"/>
                  </a:lnTo>
                  <a:lnTo>
                    <a:pt x="1391" y="2239"/>
                  </a:lnTo>
                  <a:lnTo>
                    <a:pt x="1391" y="2228"/>
                  </a:lnTo>
                  <a:lnTo>
                    <a:pt x="1391" y="2218"/>
                  </a:lnTo>
                  <a:lnTo>
                    <a:pt x="1391" y="2210"/>
                  </a:lnTo>
                  <a:lnTo>
                    <a:pt x="1392" y="2204"/>
                  </a:lnTo>
                  <a:lnTo>
                    <a:pt x="1394" y="2200"/>
                  </a:lnTo>
                  <a:lnTo>
                    <a:pt x="1396" y="2198"/>
                  </a:lnTo>
                  <a:lnTo>
                    <a:pt x="1399" y="2196"/>
                  </a:lnTo>
                  <a:lnTo>
                    <a:pt x="1403" y="2195"/>
                  </a:lnTo>
                  <a:lnTo>
                    <a:pt x="1406" y="2195"/>
                  </a:lnTo>
                  <a:lnTo>
                    <a:pt x="1407" y="2196"/>
                  </a:lnTo>
                  <a:lnTo>
                    <a:pt x="1409" y="2196"/>
                  </a:lnTo>
                  <a:lnTo>
                    <a:pt x="1410" y="2198"/>
                  </a:lnTo>
                  <a:lnTo>
                    <a:pt x="1411" y="2200"/>
                  </a:lnTo>
                  <a:lnTo>
                    <a:pt x="1413" y="2207"/>
                  </a:lnTo>
                  <a:lnTo>
                    <a:pt x="1413" y="2216"/>
                  </a:lnTo>
                  <a:lnTo>
                    <a:pt x="1413" y="2285"/>
                  </a:lnTo>
                  <a:lnTo>
                    <a:pt x="1413" y="2307"/>
                  </a:lnTo>
                  <a:lnTo>
                    <a:pt x="1425" y="2309"/>
                  </a:lnTo>
                  <a:lnTo>
                    <a:pt x="1437" y="2311"/>
                  </a:lnTo>
                  <a:lnTo>
                    <a:pt x="1447" y="2315"/>
                  </a:lnTo>
                  <a:lnTo>
                    <a:pt x="1456" y="2318"/>
                  </a:lnTo>
                  <a:lnTo>
                    <a:pt x="1465" y="2322"/>
                  </a:lnTo>
                  <a:lnTo>
                    <a:pt x="1474" y="2327"/>
                  </a:lnTo>
                  <a:lnTo>
                    <a:pt x="1481" y="2332"/>
                  </a:lnTo>
                  <a:lnTo>
                    <a:pt x="1488" y="2339"/>
                  </a:lnTo>
                  <a:lnTo>
                    <a:pt x="1494" y="2345"/>
                  </a:lnTo>
                  <a:lnTo>
                    <a:pt x="1499" y="2353"/>
                  </a:lnTo>
                  <a:lnTo>
                    <a:pt x="1505" y="2361"/>
                  </a:lnTo>
                  <a:lnTo>
                    <a:pt x="1510" y="2370"/>
                  </a:lnTo>
                  <a:lnTo>
                    <a:pt x="1515" y="2378"/>
                  </a:lnTo>
                  <a:lnTo>
                    <a:pt x="1518" y="2388"/>
                  </a:lnTo>
                  <a:lnTo>
                    <a:pt x="1522" y="2398"/>
                  </a:lnTo>
                  <a:lnTo>
                    <a:pt x="1526" y="2408"/>
                  </a:lnTo>
                  <a:lnTo>
                    <a:pt x="1530" y="2428"/>
                  </a:lnTo>
                  <a:lnTo>
                    <a:pt x="1535" y="2444"/>
                  </a:lnTo>
                  <a:lnTo>
                    <a:pt x="1538" y="2459"/>
                  </a:lnTo>
                  <a:lnTo>
                    <a:pt x="1539" y="2469"/>
                  </a:lnTo>
                  <a:lnTo>
                    <a:pt x="1540" y="2483"/>
                  </a:lnTo>
                  <a:lnTo>
                    <a:pt x="1540" y="2492"/>
                  </a:lnTo>
                  <a:lnTo>
                    <a:pt x="1540" y="2499"/>
                  </a:lnTo>
                  <a:lnTo>
                    <a:pt x="1539" y="2506"/>
                  </a:lnTo>
                  <a:lnTo>
                    <a:pt x="1538" y="2511"/>
                  </a:lnTo>
                  <a:lnTo>
                    <a:pt x="1537" y="2515"/>
                  </a:lnTo>
                  <a:lnTo>
                    <a:pt x="1536" y="2517"/>
                  </a:lnTo>
                  <a:lnTo>
                    <a:pt x="1533" y="2519"/>
                  </a:lnTo>
                  <a:lnTo>
                    <a:pt x="1531" y="2520"/>
                  </a:lnTo>
                  <a:lnTo>
                    <a:pt x="1528" y="2520"/>
                  </a:lnTo>
                  <a:lnTo>
                    <a:pt x="1526" y="2520"/>
                  </a:lnTo>
                  <a:lnTo>
                    <a:pt x="1524" y="2517"/>
                  </a:lnTo>
                  <a:lnTo>
                    <a:pt x="1521" y="2512"/>
                  </a:lnTo>
                  <a:lnTo>
                    <a:pt x="1519" y="2507"/>
                  </a:lnTo>
                  <a:lnTo>
                    <a:pt x="1518" y="2499"/>
                  </a:lnTo>
                  <a:lnTo>
                    <a:pt x="1518" y="2486"/>
                  </a:lnTo>
                  <a:lnTo>
                    <a:pt x="1517" y="2478"/>
                  </a:lnTo>
                  <a:lnTo>
                    <a:pt x="1517" y="2469"/>
                  </a:lnTo>
                  <a:lnTo>
                    <a:pt x="1515" y="2458"/>
                  </a:lnTo>
                  <a:lnTo>
                    <a:pt x="1513" y="2445"/>
                  </a:lnTo>
                  <a:lnTo>
                    <a:pt x="1508" y="2423"/>
                  </a:lnTo>
                  <a:lnTo>
                    <a:pt x="1503" y="2405"/>
                  </a:lnTo>
                  <a:lnTo>
                    <a:pt x="1497" y="2389"/>
                  </a:lnTo>
                  <a:lnTo>
                    <a:pt x="1491" y="2377"/>
                  </a:lnTo>
                  <a:lnTo>
                    <a:pt x="1484" y="2368"/>
                  </a:lnTo>
                  <a:lnTo>
                    <a:pt x="1477" y="2360"/>
                  </a:lnTo>
                  <a:lnTo>
                    <a:pt x="1470" y="2352"/>
                  </a:lnTo>
                  <a:lnTo>
                    <a:pt x="1462" y="2345"/>
                  </a:lnTo>
                  <a:lnTo>
                    <a:pt x="1454" y="2341"/>
                  </a:lnTo>
                  <a:lnTo>
                    <a:pt x="1447" y="2337"/>
                  </a:lnTo>
                  <a:lnTo>
                    <a:pt x="1439" y="2333"/>
                  </a:lnTo>
                  <a:lnTo>
                    <a:pt x="1432" y="2332"/>
                  </a:lnTo>
                  <a:lnTo>
                    <a:pt x="1413" y="2328"/>
                  </a:lnTo>
                  <a:lnTo>
                    <a:pt x="1413" y="2341"/>
                  </a:lnTo>
                  <a:lnTo>
                    <a:pt x="1414" y="2352"/>
                  </a:lnTo>
                  <a:lnTo>
                    <a:pt x="1414" y="2362"/>
                  </a:lnTo>
                  <a:lnTo>
                    <a:pt x="1414" y="2371"/>
                  </a:lnTo>
                  <a:lnTo>
                    <a:pt x="1415" y="2378"/>
                  </a:lnTo>
                  <a:lnTo>
                    <a:pt x="1415" y="2388"/>
                  </a:lnTo>
                  <a:lnTo>
                    <a:pt x="1416" y="2398"/>
                  </a:lnTo>
                  <a:lnTo>
                    <a:pt x="1416" y="2409"/>
                  </a:lnTo>
                  <a:lnTo>
                    <a:pt x="1417" y="2420"/>
                  </a:lnTo>
                  <a:lnTo>
                    <a:pt x="1417" y="2431"/>
                  </a:lnTo>
                  <a:lnTo>
                    <a:pt x="1418" y="2442"/>
                  </a:lnTo>
                  <a:lnTo>
                    <a:pt x="1419" y="2451"/>
                  </a:lnTo>
                  <a:lnTo>
                    <a:pt x="1421" y="2462"/>
                  </a:lnTo>
                  <a:lnTo>
                    <a:pt x="1424" y="2473"/>
                  </a:lnTo>
                  <a:lnTo>
                    <a:pt x="1426" y="2486"/>
                  </a:lnTo>
                  <a:lnTo>
                    <a:pt x="1429" y="2500"/>
                  </a:lnTo>
                  <a:lnTo>
                    <a:pt x="1433" y="2515"/>
                  </a:lnTo>
                  <a:lnTo>
                    <a:pt x="1438" y="2529"/>
                  </a:lnTo>
                  <a:lnTo>
                    <a:pt x="1443" y="2543"/>
                  </a:lnTo>
                  <a:lnTo>
                    <a:pt x="1450" y="2558"/>
                  </a:lnTo>
                  <a:lnTo>
                    <a:pt x="1455" y="2571"/>
                  </a:lnTo>
                  <a:lnTo>
                    <a:pt x="1462" y="2583"/>
                  </a:lnTo>
                  <a:lnTo>
                    <a:pt x="1467" y="2595"/>
                  </a:lnTo>
                  <a:lnTo>
                    <a:pt x="1473" y="2605"/>
                  </a:lnTo>
                  <a:lnTo>
                    <a:pt x="1482" y="2622"/>
                  </a:lnTo>
                  <a:lnTo>
                    <a:pt x="1489" y="2633"/>
                  </a:lnTo>
                  <a:lnTo>
                    <a:pt x="1496" y="2643"/>
                  </a:lnTo>
                  <a:lnTo>
                    <a:pt x="1505" y="2656"/>
                  </a:lnTo>
                  <a:lnTo>
                    <a:pt x="1514" y="2669"/>
                  </a:lnTo>
                  <a:lnTo>
                    <a:pt x="1518" y="2676"/>
                  </a:lnTo>
                  <a:lnTo>
                    <a:pt x="1520" y="2683"/>
                  </a:lnTo>
                  <a:lnTo>
                    <a:pt x="1521" y="2688"/>
                  </a:lnTo>
                  <a:lnTo>
                    <a:pt x="1520" y="2691"/>
                  </a:lnTo>
                  <a:lnTo>
                    <a:pt x="1520" y="2693"/>
                  </a:lnTo>
                  <a:lnTo>
                    <a:pt x="1518" y="2695"/>
                  </a:lnTo>
                  <a:lnTo>
                    <a:pt x="1517" y="2697"/>
                  </a:lnTo>
                  <a:lnTo>
                    <a:pt x="1515" y="2697"/>
                  </a:lnTo>
                  <a:lnTo>
                    <a:pt x="1511" y="2697"/>
                  </a:lnTo>
                  <a:lnTo>
                    <a:pt x="1509" y="2697"/>
                  </a:lnTo>
                  <a:lnTo>
                    <a:pt x="1506" y="2695"/>
                  </a:lnTo>
                  <a:lnTo>
                    <a:pt x="1503" y="2691"/>
                  </a:lnTo>
                  <a:lnTo>
                    <a:pt x="1495" y="2683"/>
                  </a:lnTo>
                  <a:lnTo>
                    <a:pt x="1486" y="2671"/>
                  </a:lnTo>
                  <a:lnTo>
                    <a:pt x="1474" y="2654"/>
                  </a:lnTo>
                  <a:lnTo>
                    <a:pt x="1462" y="2636"/>
                  </a:lnTo>
                  <a:lnTo>
                    <a:pt x="1451" y="2617"/>
                  </a:lnTo>
                  <a:lnTo>
                    <a:pt x="1440" y="2596"/>
                  </a:lnTo>
                  <a:lnTo>
                    <a:pt x="1431" y="2575"/>
                  </a:lnTo>
                  <a:lnTo>
                    <a:pt x="1424" y="2555"/>
                  </a:lnTo>
                  <a:lnTo>
                    <a:pt x="1418" y="2540"/>
                  </a:lnTo>
                  <a:lnTo>
                    <a:pt x="1414" y="2528"/>
                  </a:lnTo>
                  <a:lnTo>
                    <a:pt x="1411" y="2520"/>
                  </a:lnTo>
                  <a:lnTo>
                    <a:pt x="1405" y="2488"/>
                  </a:lnTo>
                  <a:lnTo>
                    <a:pt x="1399" y="2507"/>
                  </a:lnTo>
                  <a:lnTo>
                    <a:pt x="1394" y="2522"/>
                  </a:lnTo>
                  <a:lnTo>
                    <a:pt x="1389" y="2536"/>
                  </a:lnTo>
                  <a:lnTo>
                    <a:pt x="1386" y="2545"/>
                  </a:lnTo>
                  <a:lnTo>
                    <a:pt x="1383" y="2554"/>
                  </a:lnTo>
                  <a:lnTo>
                    <a:pt x="1378" y="2564"/>
                  </a:lnTo>
                  <a:lnTo>
                    <a:pt x="1374" y="2574"/>
                  </a:lnTo>
                  <a:lnTo>
                    <a:pt x="1370" y="2585"/>
                  </a:lnTo>
                  <a:lnTo>
                    <a:pt x="1364" y="2595"/>
                  </a:lnTo>
                  <a:lnTo>
                    <a:pt x="1359" y="2605"/>
                  </a:lnTo>
                  <a:lnTo>
                    <a:pt x="1354" y="2614"/>
                  </a:lnTo>
                  <a:lnTo>
                    <a:pt x="1350" y="2621"/>
                  </a:lnTo>
                  <a:lnTo>
                    <a:pt x="1340" y="2637"/>
                  </a:lnTo>
                  <a:lnTo>
                    <a:pt x="1330" y="2651"/>
                  </a:lnTo>
                  <a:lnTo>
                    <a:pt x="1319" y="2665"/>
                  </a:lnTo>
                  <a:lnTo>
                    <a:pt x="1309" y="2677"/>
                  </a:lnTo>
                  <a:lnTo>
                    <a:pt x="1300" y="2687"/>
                  </a:lnTo>
                  <a:lnTo>
                    <a:pt x="1294" y="2692"/>
                  </a:lnTo>
                  <a:lnTo>
                    <a:pt x="1288" y="2694"/>
                  </a:lnTo>
                  <a:lnTo>
                    <a:pt x="1285" y="2694"/>
                  </a:lnTo>
                  <a:lnTo>
                    <a:pt x="1282" y="2694"/>
                  </a:lnTo>
                  <a:lnTo>
                    <a:pt x="1280" y="2692"/>
                  </a:lnTo>
                  <a:lnTo>
                    <a:pt x="1278" y="2689"/>
                  </a:lnTo>
                  <a:lnTo>
                    <a:pt x="1278" y="2686"/>
                  </a:lnTo>
                  <a:lnTo>
                    <a:pt x="1278" y="2682"/>
                  </a:lnTo>
                  <a:lnTo>
                    <a:pt x="1281" y="2676"/>
                  </a:lnTo>
                  <a:lnTo>
                    <a:pt x="1285" y="2670"/>
                  </a:lnTo>
                  <a:lnTo>
                    <a:pt x="1294" y="2660"/>
                  </a:lnTo>
                  <a:lnTo>
                    <a:pt x="1305" y="2645"/>
                  </a:lnTo>
                  <a:lnTo>
                    <a:pt x="1318" y="2627"/>
                  </a:lnTo>
                  <a:lnTo>
                    <a:pt x="1325" y="2617"/>
                  </a:lnTo>
                  <a:lnTo>
                    <a:pt x="1331" y="2606"/>
                  </a:lnTo>
                  <a:lnTo>
                    <a:pt x="1337" y="2596"/>
                  </a:lnTo>
                  <a:lnTo>
                    <a:pt x="1342" y="2587"/>
                  </a:lnTo>
                  <a:lnTo>
                    <a:pt x="1348" y="2577"/>
                  </a:lnTo>
                  <a:lnTo>
                    <a:pt x="1352" y="2566"/>
                  </a:lnTo>
                  <a:lnTo>
                    <a:pt x="1358" y="2555"/>
                  </a:lnTo>
                  <a:lnTo>
                    <a:pt x="1363" y="2544"/>
                  </a:lnTo>
                  <a:lnTo>
                    <a:pt x="1367" y="2532"/>
                  </a:lnTo>
                  <a:lnTo>
                    <a:pt x="1372" y="2521"/>
                  </a:lnTo>
                  <a:lnTo>
                    <a:pt x="1375" y="2510"/>
                  </a:lnTo>
                  <a:lnTo>
                    <a:pt x="1378" y="2499"/>
                  </a:lnTo>
                  <a:lnTo>
                    <a:pt x="1382" y="2488"/>
                  </a:lnTo>
                  <a:lnTo>
                    <a:pt x="1384" y="2476"/>
                  </a:lnTo>
                  <a:lnTo>
                    <a:pt x="1386" y="2464"/>
                  </a:lnTo>
                  <a:lnTo>
                    <a:pt x="1387" y="2452"/>
                  </a:lnTo>
                  <a:lnTo>
                    <a:pt x="1388" y="2439"/>
                  </a:lnTo>
                  <a:lnTo>
                    <a:pt x="1389" y="2425"/>
                  </a:lnTo>
                  <a:lnTo>
                    <a:pt x="1391" y="2410"/>
                  </a:lnTo>
                  <a:lnTo>
                    <a:pt x="1391" y="2396"/>
                  </a:lnTo>
                  <a:lnTo>
                    <a:pt x="1391" y="2382"/>
                  </a:lnTo>
                  <a:lnTo>
                    <a:pt x="1391" y="2370"/>
                  </a:lnTo>
                  <a:lnTo>
                    <a:pt x="1391" y="2359"/>
                  </a:lnTo>
                  <a:lnTo>
                    <a:pt x="1392" y="2351"/>
                  </a:lnTo>
                  <a:lnTo>
                    <a:pt x="1392" y="2329"/>
                  </a:lnTo>
                  <a:close/>
                  <a:moveTo>
                    <a:pt x="2016" y="264"/>
                  </a:moveTo>
                  <a:lnTo>
                    <a:pt x="2017" y="257"/>
                  </a:lnTo>
                  <a:lnTo>
                    <a:pt x="2017" y="253"/>
                  </a:lnTo>
                  <a:lnTo>
                    <a:pt x="2016" y="243"/>
                  </a:lnTo>
                  <a:lnTo>
                    <a:pt x="1999" y="242"/>
                  </a:lnTo>
                  <a:lnTo>
                    <a:pt x="1986" y="239"/>
                  </a:lnTo>
                  <a:lnTo>
                    <a:pt x="1977" y="236"/>
                  </a:lnTo>
                  <a:lnTo>
                    <a:pt x="1971" y="233"/>
                  </a:lnTo>
                  <a:lnTo>
                    <a:pt x="1966" y="230"/>
                  </a:lnTo>
                  <a:lnTo>
                    <a:pt x="1963" y="225"/>
                  </a:lnTo>
                  <a:lnTo>
                    <a:pt x="1961" y="222"/>
                  </a:lnTo>
                  <a:lnTo>
                    <a:pt x="1960" y="219"/>
                  </a:lnTo>
                  <a:lnTo>
                    <a:pt x="1958" y="211"/>
                  </a:lnTo>
                  <a:lnTo>
                    <a:pt x="1958" y="205"/>
                  </a:lnTo>
                  <a:lnTo>
                    <a:pt x="1958" y="200"/>
                  </a:lnTo>
                  <a:lnTo>
                    <a:pt x="1958" y="198"/>
                  </a:lnTo>
                  <a:lnTo>
                    <a:pt x="1959" y="195"/>
                  </a:lnTo>
                  <a:lnTo>
                    <a:pt x="1961" y="193"/>
                  </a:lnTo>
                  <a:lnTo>
                    <a:pt x="1963" y="192"/>
                  </a:lnTo>
                  <a:lnTo>
                    <a:pt x="1965" y="192"/>
                  </a:lnTo>
                  <a:lnTo>
                    <a:pt x="1969" y="192"/>
                  </a:lnTo>
                  <a:lnTo>
                    <a:pt x="1971" y="194"/>
                  </a:lnTo>
                  <a:lnTo>
                    <a:pt x="1972" y="197"/>
                  </a:lnTo>
                  <a:lnTo>
                    <a:pt x="1973" y="199"/>
                  </a:lnTo>
                  <a:lnTo>
                    <a:pt x="1975" y="211"/>
                  </a:lnTo>
                  <a:lnTo>
                    <a:pt x="1977" y="216"/>
                  </a:lnTo>
                  <a:lnTo>
                    <a:pt x="1982" y="220"/>
                  </a:lnTo>
                  <a:lnTo>
                    <a:pt x="1990" y="223"/>
                  </a:lnTo>
                  <a:lnTo>
                    <a:pt x="2002" y="224"/>
                  </a:lnTo>
                  <a:lnTo>
                    <a:pt x="2014" y="225"/>
                  </a:lnTo>
                  <a:lnTo>
                    <a:pt x="2021" y="225"/>
                  </a:lnTo>
                  <a:lnTo>
                    <a:pt x="2034" y="225"/>
                  </a:lnTo>
                  <a:lnTo>
                    <a:pt x="2042" y="224"/>
                  </a:lnTo>
                  <a:lnTo>
                    <a:pt x="2050" y="223"/>
                  </a:lnTo>
                  <a:lnTo>
                    <a:pt x="2057" y="221"/>
                  </a:lnTo>
                  <a:lnTo>
                    <a:pt x="2061" y="219"/>
                  </a:lnTo>
                  <a:lnTo>
                    <a:pt x="2064" y="215"/>
                  </a:lnTo>
                  <a:lnTo>
                    <a:pt x="2066" y="213"/>
                  </a:lnTo>
                  <a:lnTo>
                    <a:pt x="2069" y="210"/>
                  </a:lnTo>
                  <a:lnTo>
                    <a:pt x="2071" y="204"/>
                  </a:lnTo>
                  <a:lnTo>
                    <a:pt x="2072" y="197"/>
                  </a:lnTo>
                  <a:lnTo>
                    <a:pt x="2073" y="190"/>
                  </a:lnTo>
                  <a:lnTo>
                    <a:pt x="2075" y="187"/>
                  </a:lnTo>
                  <a:lnTo>
                    <a:pt x="2077" y="186"/>
                  </a:lnTo>
                  <a:lnTo>
                    <a:pt x="2081" y="186"/>
                  </a:lnTo>
                  <a:lnTo>
                    <a:pt x="2084" y="186"/>
                  </a:lnTo>
                  <a:lnTo>
                    <a:pt x="2087" y="189"/>
                  </a:lnTo>
                  <a:lnTo>
                    <a:pt x="2088" y="192"/>
                  </a:lnTo>
                  <a:lnTo>
                    <a:pt x="2090" y="198"/>
                  </a:lnTo>
                  <a:lnTo>
                    <a:pt x="2088" y="205"/>
                  </a:lnTo>
                  <a:lnTo>
                    <a:pt x="2086" y="212"/>
                  </a:lnTo>
                  <a:lnTo>
                    <a:pt x="2084" y="217"/>
                  </a:lnTo>
                  <a:lnTo>
                    <a:pt x="2081" y="222"/>
                  </a:lnTo>
                  <a:lnTo>
                    <a:pt x="2077" y="226"/>
                  </a:lnTo>
                  <a:lnTo>
                    <a:pt x="2073" y="230"/>
                  </a:lnTo>
                  <a:lnTo>
                    <a:pt x="2069" y="233"/>
                  </a:lnTo>
                  <a:lnTo>
                    <a:pt x="2064" y="235"/>
                  </a:lnTo>
                  <a:lnTo>
                    <a:pt x="2053" y="238"/>
                  </a:lnTo>
                  <a:lnTo>
                    <a:pt x="2035" y="243"/>
                  </a:lnTo>
                  <a:lnTo>
                    <a:pt x="2035" y="254"/>
                  </a:lnTo>
                  <a:lnTo>
                    <a:pt x="2035" y="265"/>
                  </a:lnTo>
                  <a:lnTo>
                    <a:pt x="2050" y="264"/>
                  </a:lnTo>
                  <a:lnTo>
                    <a:pt x="2065" y="264"/>
                  </a:lnTo>
                  <a:lnTo>
                    <a:pt x="2082" y="263"/>
                  </a:lnTo>
                  <a:lnTo>
                    <a:pt x="2098" y="263"/>
                  </a:lnTo>
                  <a:lnTo>
                    <a:pt x="2114" y="264"/>
                  </a:lnTo>
                  <a:lnTo>
                    <a:pt x="2125" y="264"/>
                  </a:lnTo>
                  <a:lnTo>
                    <a:pt x="2132" y="265"/>
                  </a:lnTo>
                  <a:lnTo>
                    <a:pt x="2136" y="266"/>
                  </a:lnTo>
                  <a:lnTo>
                    <a:pt x="2139" y="269"/>
                  </a:lnTo>
                  <a:lnTo>
                    <a:pt x="2140" y="272"/>
                  </a:lnTo>
                  <a:lnTo>
                    <a:pt x="2139" y="276"/>
                  </a:lnTo>
                  <a:lnTo>
                    <a:pt x="2137" y="278"/>
                  </a:lnTo>
                  <a:lnTo>
                    <a:pt x="2132" y="280"/>
                  </a:lnTo>
                  <a:lnTo>
                    <a:pt x="2127" y="281"/>
                  </a:lnTo>
                  <a:lnTo>
                    <a:pt x="2123" y="281"/>
                  </a:lnTo>
                  <a:lnTo>
                    <a:pt x="2114" y="281"/>
                  </a:lnTo>
                  <a:lnTo>
                    <a:pt x="2102" y="281"/>
                  </a:lnTo>
                  <a:lnTo>
                    <a:pt x="2086" y="281"/>
                  </a:lnTo>
                  <a:lnTo>
                    <a:pt x="2070" y="281"/>
                  </a:lnTo>
                  <a:lnTo>
                    <a:pt x="2056" y="281"/>
                  </a:lnTo>
                  <a:lnTo>
                    <a:pt x="2043" y="281"/>
                  </a:lnTo>
                  <a:lnTo>
                    <a:pt x="2035" y="282"/>
                  </a:lnTo>
                  <a:lnTo>
                    <a:pt x="2035" y="290"/>
                  </a:lnTo>
                  <a:lnTo>
                    <a:pt x="2035" y="293"/>
                  </a:lnTo>
                  <a:lnTo>
                    <a:pt x="2036" y="301"/>
                  </a:lnTo>
                  <a:lnTo>
                    <a:pt x="2049" y="302"/>
                  </a:lnTo>
                  <a:lnTo>
                    <a:pt x="2065" y="303"/>
                  </a:lnTo>
                  <a:lnTo>
                    <a:pt x="2073" y="305"/>
                  </a:lnTo>
                  <a:lnTo>
                    <a:pt x="2081" y="306"/>
                  </a:lnTo>
                  <a:lnTo>
                    <a:pt x="2086" y="309"/>
                  </a:lnTo>
                  <a:lnTo>
                    <a:pt x="2091" y="311"/>
                  </a:lnTo>
                  <a:lnTo>
                    <a:pt x="2096" y="316"/>
                  </a:lnTo>
                  <a:lnTo>
                    <a:pt x="2102" y="322"/>
                  </a:lnTo>
                  <a:lnTo>
                    <a:pt x="2105" y="330"/>
                  </a:lnTo>
                  <a:lnTo>
                    <a:pt x="2106" y="337"/>
                  </a:lnTo>
                  <a:lnTo>
                    <a:pt x="2106" y="345"/>
                  </a:lnTo>
                  <a:lnTo>
                    <a:pt x="2105" y="354"/>
                  </a:lnTo>
                  <a:lnTo>
                    <a:pt x="2103" y="361"/>
                  </a:lnTo>
                  <a:lnTo>
                    <a:pt x="2102" y="367"/>
                  </a:lnTo>
                  <a:lnTo>
                    <a:pt x="2096" y="378"/>
                  </a:lnTo>
                  <a:lnTo>
                    <a:pt x="2099" y="383"/>
                  </a:lnTo>
                  <a:lnTo>
                    <a:pt x="2102" y="390"/>
                  </a:lnTo>
                  <a:lnTo>
                    <a:pt x="2104" y="399"/>
                  </a:lnTo>
                  <a:lnTo>
                    <a:pt x="2107" y="411"/>
                  </a:lnTo>
                  <a:lnTo>
                    <a:pt x="2110" y="425"/>
                  </a:lnTo>
                  <a:lnTo>
                    <a:pt x="2113" y="439"/>
                  </a:lnTo>
                  <a:lnTo>
                    <a:pt x="2115" y="454"/>
                  </a:lnTo>
                  <a:lnTo>
                    <a:pt x="2116" y="469"/>
                  </a:lnTo>
                  <a:lnTo>
                    <a:pt x="2119" y="509"/>
                  </a:lnTo>
                  <a:lnTo>
                    <a:pt x="2119" y="519"/>
                  </a:lnTo>
                  <a:lnTo>
                    <a:pt x="2120" y="526"/>
                  </a:lnTo>
                  <a:lnTo>
                    <a:pt x="2119" y="546"/>
                  </a:lnTo>
                  <a:lnTo>
                    <a:pt x="2118" y="552"/>
                  </a:lnTo>
                  <a:lnTo>
                    <a:pt x="2117" y="556"/>
                  </a:lnTo>
                  <a:lnTo>
                    <a:pt x="2115" y="559"/>
                  </a:lnTo>
                  <a:lnTo>
                    <a:pt x="2110" y="560"/>
                  </a:lnTo>
                  <a:lnTo>
                    <a:pt x="2108" y="559"/>
                  </a:lnTo>
                  <a:lnTo>
                    <a:pt x="2107" y="558"/>
                  </a:lnTo>
                  <a:lnTo>
                    <a:pt x="2105" y="557"/>
                  </a:lnTo>
                  <a:lnTo>
                    <a:pt x="2104" y="554"/>
                  </a:lnTo>
                  <a:lnTo>
                    <a:pt x="2103" y="549"/>
                  </a:lnTo>
                  <a:lnTo>
                    <a:pt x="2102" y="544"/>
                  </a:lnTo>
                  <a:lnTo>
                    <a:pt x="2102" y="532"/>
                  </a:lnTo>
                  <a:lnTo>
                    <a:pt x="2102" y="512"/>
                  </a:lnTo>
                  <a:lnTo>
                    <a:pt x="2099" y="483"/>
                  </a:lnTo>
                  <a:lnTo>
                    <a:pt x="2098" y="474"/>
                  </a:lnTo>
                  <a:lnTo>
                    <a:pt x="2096" y="454"/>
                  </a:lnTo>
                  <a:lnTo>
                    <a:pt x="2095" y="443"/>
                  </a:lnTo>
                  <a:lnTo>
                    <a:pt x="2094" y="433"/>
                  </a:lnTo>
                  <a:lnTo>
                    <a:pt x="2092" y="425"/>
                  </a:lnTo>
                  <a:lnTo>
                    <a:pt x="2091" y="420"/>
                  </a:lnTo>
                  <a:lnTo>
                    <a:pt x="2087" y="408"/>
                  </a:lnTo>
                  <a:lnTo>
                    <a:pt x="2082" y="390"/>
                  </a:lnTo>
                  <a:lnTo>
                    <a:pt x="2074" y="392"/>
                  </a:lnTo>
                  <a:lnTo>
                    <a:pt x="2066" y="394"/>
                  </a:lnTo>
                  <a:lnTo>
                    <a:pt x="2054" y="397"/>
                  </a:lnTo>
                  <a:lnTo>
                    <a:pt x="2035" y="398"/>
                  </a:lnTo>
                  <a:lnTo>
                    <a:pt x="2034" y="405"/>
                  </a:lnTo>
                  <a:lnTo>
                    <a:pt x="2034" y="411"/>
                  </a:lnTo>
                  <a:lnTo>
                    <a:pt x="2034" y="419"/>
                  </a:lnTo>
                  <a:lnTo>
                    <a:pt x="2034" y="430"/>
                  </a:lnTo>
                  <a:lnTo>
                    <a:pt x="2034" y="432"/>
                  </a:lnTo>
                  <a:lnTo>
                    <a:pt x="2046" y="433"/>
                  </a:lnTo>
                  <a:lnTo>
                    <a:pt x="2060" y="433"/>
                  </a:lnTo>
                  <a:lnTo>
                    <a:pt x="2059" y="428"/>
                  </a:lnTo>
                  <a:lnTo>
                    <a:pt x="2059" y="423"/>
                  </a:lnTo>
                  <a:lnTo>
                    <a:pt x="2059" y="419"/>
                  </a:lnTo>
                  <a:lnTo>
                    <a:pt x="2059" y="414"/>
                  </a:lnTo>
                  <a:lnTo>
                    <a:pt x="2059" y="410"/>
                  </a:lnTo>
                  <a:lnTo>
                    <a:pt x="2061" y="407"/>
                  </a:lnTo>
                  <a:lnTo>
                    <a:pt x="2064" y="404"/>
                  </a:lnTo>
                  <a:lnTo>
                    <a:pt x="2068" y="404"/>
                  </a:lnTo>
                  <a:lnTo>
                    <a:pt x="2071" y="405"/>
                  </a:lnTo>
                  <a:lnTo>
                    <a:pt x="2073" y="408"/>
                  </a:lnTo>
                  <a:lnTo>
                    <a:pt x="2074" y="413"/>
                  </a:lnTo>
                  <a:lnTo>
                    <a:pt x="2075" y="420"/>
                  </a:lnTo>
                  <a:lnTo>
                    <a:pt x="2076" y="433"/>
                  </a:lnTo>
                  <a:lnTo>
                    <a:pt x="2076" y="438"/>
                  </a:lnTo>
                  <a:lnTo>
                    <a:pt x="2076" y="442"/>
                  </a:lnTo>
                  <a:lnTo>
                    <a:pt x="2076" y="448"/>
                  </a:lnTo>
                  <a:lnTo>
                    <a:pt x="2076" y="457"/>
                  </a:lnTo>
                  <a:lnTo>
                    <a:pt x="2075" y="466"/>
                  </a:lnTo>
                  <a:lnTo>
                    <a:pt x="2074" y="475"/>
                  </a:lnTo>
                  <a:lnTo>
                    <a:pt x="2072" y="482"/>
                  </a:lnTo>
                  <a:lnTo>
                    <a:pt x="2069" y="489"/>
                  </a:lnTo>
                  <a:lnTo>
                    <a:pt x="2064" y="494"/>
                  </a:lnTo>
                  <a:lnTo>
                    <a:pt x="2059" y="499"/>
                  </a:lnTo>
                  <a:lnTo>
                    <a:pt x="2051" y="502"/>
                  </a:lnTo>
                  <a:lnTo>
                    <a:pt x="2042" y="504"/>
                  </a:lnTo>
                  <a:lnTo>
                    <a:pt x="2034" y="507"/>
                  </a:lnTo>
                  <a:lnTo>
                    <a:pt x="2025" y="508"/>
                  </a:lnTo>
                  <a:lnTo>
                    <a:pt x="2016" y="508"/>
                  </a:lnTo>
                  <a:lnTo>
                    <a:pt x="2006" y="507"/>
                  </a:lnTo>
                  <a:lnTo>
                    <a:pt x="1998" y="505"/>
                  </a:lnTo>
                  <a:lnTo>
                    <a:pt x="1991" y="502"/>
                  </a:lnTo>
                  <a:lnTo>
                    <a:pt x="1984" y="498"/>
                  </a:lnTo>
                  <a:lnTo>
                    <a:pt x="1981" y="494"/>
                  </a:lnTo>
                  <a:lnTo>
                    <a:pt x="1977" y="492"/>
                  </a:lnTo>
                  <a:lnTo>
                    <a:pt x="1975" y="489"/>
                  </a:lnTo>
                  <a:lnTo>
                    <a:pt x="1974" y="485"/>
                  </a:lnTo>
                  <a:lnTo>
                    <a:pt x="1971" y="477"/>
                  </a:lnTo>
                  <a:lnTo>
                    <a:pt x="1970" y="468"/>
                  </a:lnTo>
                  <a:lnTo>
                    <a:pt x="1969" y="458"/>
                  </a:lnTo>
                  <a:lnTo>
                    <a:pt x="1969" y="447"/>
                  </a:lnTo>
                  <a:lnTo>
                    <a:pt x="1969" y="437"/>
                  </a:lnTo>
                  <a:lnTo>
                    <a:pt x="1970" y="426"/>
                  </a:lnTo>
                  <a:lnTo>
                    <a:pt x="1971" y="419"/>
                  </a:lnTo>
                  <a:lnTo>
                    <a:pt x="1973" y="414"/>
                  </a:lnTo>
                  <a:lnTo>
                    <a:pt x="1974" y="412"/>
                  </a:lnTo>
                  <a:lnTo>
                    <a:pt x="1976" y="411"/>
                  </a:lnTo>
                  <a:lnTo>
                    <a:pt x="1979" y="410"/>
                  </a:lnTo>
                  <a:lnTo>
                    <a:pt x="1980" y="410"/>
                  </a:lnTo>
                  <a:lnTo>
                    <a:pt x="1983" y="410"/>
                  </a:lnTo>
                  <a:lnTo>
                    <a:pt x="1985" y="412"/>
                  </a:lnTo>
                  <a:lnTo>
                    <a:pt x="1986" y="415"/>
                  </a:lnTo>
                  <a:lnTo>
                    <a:pt x="1986" y="418"/>
                  </a:lnTo>
                  <a:lnTo>
                    <a:pt x="1986" y="420"/>
                  </a:lnTo>
                  <a:lnTo>
                    <a:pt x="1986" y="422"/>
                  </a:lnTo>
                  <a:lnTo>
                    <a:pt x="1986" y="425"/>
                  </a:lnTo>
                  <a:lnTo>
                    <a:pt x="1986" y="430"/>
                  </a:lnTo>
                  <a:lnTo>
                    <a:pt x="1986" y="435"/>
                  </a:lnTo>
                  <a:lnTo>
                    <a:pt x="2001" y="434"/>
                  </a:lnTo>
                  <a:lnTo>
                    <a:pt x="2015" y="433"/>
                  </a:lnTo>
                  <a:lnTo>
                    <a:pt x="2016" y="399"/>
                  </a:lnTo>
                  <a:lnTo>
                    <a:pt x="1998" y="398"/>
                  </a:lnTo>
                  <a:lnTo>
                    <a:pt x="1985" y="397"/>
                  </a:lnTo>
                  <a:lnTo>
                    <a:pt x="1976" y="396"/>
                  </a:lnTo>
                  <a:lnTo>
                    <a:pt x="1972" y="394"/>
                  </a:lnTo>
                  <a:lnTo>
                    <a:pt x="1960" y="388"/>
                  </a:lnTo>
                  <a:lnTo>
                    <a:pt x="1957" y="398"/>
                  </a:lnTo>
                  <a:lnTo>
                    <a:pt x="1953" y="405"/>
                  </a:lnTo>
                  <a:lnTo>
                    <a:pt x="1951" y="414"/>
                  </a:lnTo>
                  <a:lnTo>
                    <a:pt x="1950" y="424"/>
                  </a:lnTo>
                  <a:lnTo>
                    <a:pt x="1948" y="436"/>
                  </a:lnTo>
                  <a:lnTo>
                    <a:pt x="1947" y="452"/>
                  </a:lnTo>
                  <a:lnTo>
                    <a:pt x="1944" y="467"/>
                  </a:lnTo>
                  <a:lnTo>
                    <a:pt x="1944" y="481"/>
                  </a:lnTo>
                  <a:lnTo>
                    <a:pt x="1944" y="494"/>
                  </a:lnTo>
                  <a:lnTo>
                    <a:pt x="1943" y="507"/>
                  </a:lnTo>
                  <a:lnTo>
                    <a:pt x="1943" y="515"/>
                  </a:lnTo>
                  <a:lnTo>
                    <a:pt x="1943" y="522"/>
                  </a:lnTo>
                  <a:lnTo>
                    <a:pt x="1944" y="543"/>
                  </a:lnTo>
                  <a:lnTo>
                    <a:pt x="1944" y="549"/>
                  </a:lnTo>
                  <a:lnTo>
                    <a:pt x="1942" y="554"/>
                  </a:lnTo>
                  <a:lnTo>
                    <a:pt x="1939" y="557"/>
                  </a:lnTo>
                  <a:lnTo>
                    <a:pt x="1936" y="558"/>
                  </a:lnTo>
                  <a:lnTo>
                    <a:pt x="1934" y="557"/>
                  </a:lnTo>
                  <a:lnTo>
                    <a:pt x="1931" y="557"/>
                  </a:lnTo>
                  <a:lnTo>
                    <a:pt x="1930" y="556"/>
                  </a:lnTo>
                  <a:lnTo>
                    <a:pt x="1929" y="554"/>
                  </a:lnTo>
                  <a:lnTo>
                    <a:pt x="1927" y="546"/>
                  </a:lnTo>
                  <a:lnTo>
                    <a:pt x="1926" y="534"/>
                  </a:lnTo>
                  <a:lnTo>
                    <a:pt x="1925" y="521"/>
                  </a:lnTo>
                  <a:lnTo>
                    <a:pt x="1925" y="513"/>
                  </a:lnTo>
                  <a:lnTo>
                    <a:pt x="1925" y="507"/>
                  </a:lnTo>
                  <a:lnTo>
                    <a:pt x="1925" y="496"/>
                  </a:lnTo>
                  <a:lnTo>
                    <a:pt x="1926" y="485"/>
                  </a:lnTo>
                  <a:lnTo>
                    <a:pt x="1926" y="476"/>
                  </a:lnTo>
                  <a:lnTo>
                    <a:pt x="1926" y="468"/>
                  </a:lnTo>
                  <a:lnTo>
                    <a:pt x="1927" y="460"/>
                  </a:lnTo>
                  <a:lnTo>
                    <a:pt x="1928" y="446"/>
                  </a:lnTo>
                  <a:lnTo>
                    <a:pt x="1930" y="430"/>
                  </a:lnTo>
                  <a:lnTo>
                    <a:pt x="1932" y="413"/>
                  </a:lnTo>
                  <a:lnTo>
                    <a:pt x="1936" y="401"/>
                  </a:lnTo>
                  <a:lnTo>
                    <a:pt x="1940" y="389"/>
                  </a:lnTo>
                  <a:lnTo>
                    <a:pt x="1948" y="371"/>
                  </a:lnTo>
                  <a:lnTo>
                    <a:pt x="1947" y="367"/>
                  </a:lnTo>
                  <a:lnTo>
                    <a:pt x="1944" y="363"/>
                  </a:lnTo>
                  <a:lnTo>
                    <a:pt x="1944" y="356"/>
                  </a:lnTo>
                  <a:lnTo>
                    <a:pt x="1943" y="344"/>
                  </a:lnTo>
                  <a:lnTo>
                    <a:pt x="1943" y="337"/>
                  </a:lnTo>
                  <a:lnTo>
                    <a:pt x="1946" y="331"/>
                  </a:lnTo>
                  <a:lnTo>
                    <a:pt x="1948" y="325"/>
                  </a:lnTo>
                  <a:lnTo>
                    <a:pt x="1951" y="321"/>
                  </a:lnTo>
                  <a:lnTo>
                    <a:pt x="1955" y="316"/>
                  </a:lnTo>
                  <a:lnTo>
                    <a:pt x="1961" y="313"/>
                  </a:lnTo>
                  <a:lnTo>
                    <a:pt x="1966" y="311"/>
                  </a:lnTo>
                  <a:lnTo>
                    <a:pt x="1974" y="308"/>
                  </a:lnTo>
                  <a:lnTo>
                    <a:pt x="1982" y="306"/>
                  </a:lnTo>
                  <a:lnTo>
                    <a:pt x="1992" y="304"/>
                  </a:lnTo>
                  <a:lnTo>
                    <a:pt x="2003" y="303"/>
                  </a:lnTo>
                  <a:lnTo>
                    <a:pt x="2016" y="303"/>
                  </a:lnTo>
                  <a:lnTo>
                    <a:pt x="2016" y="292"/>
                  </a:lnTo>
                  <a:lnTo>
                    <a:pt x="2017" y="282"/>
                  </a:lnTo>
                  <a:lnTo>
                    <a:pt x="1988" y="282"/>
                  </a:lnTo>
                  <a:lnTo>
                    <a:pt x="1968" y="283"/>
                  </a:lnTo>
                  <a:lnTo>
                    <a:pt x="1951" y="285"/>
                  </a:lnTo>
                  <a:lnTo>
                    <a:pt x="1942" y="286"/>
                  </a:lnTo>
                  <a:lnTo>
                    <a:pt x="1931" y="286"/>
                  </a:lnTo>
                  <a:lnTo>
                    <a:pt x="1924" y="286"/>
                  </a:lnTo>
                  <a:lnTo>
                    <a:pt x="1918" y="286"/>
                  </a:lnTo>
                  <a:lnTo>
                    <a:pt x="1914" y="285"/>
                  </a:lnTo>
                  <a:lnTo>
                    <a:pt x="1912" y="282"/>
                  </a:lnTo>
                  <a:lnTo>
                    <a:pt x="1910" y="279"/>
                  </a:lnTo>
                  <a:lnTo>
                    <a:pt x="1912" y="275"/>
                  </a:lnTo>
                  <a:lnTo>
                    <a:pt x="1914" y="271"/>
                  </a:lnTo>
                  <a:lnTo>
                    <a:pt x="1916" y="269"/>
                  </a:lnTo>
                  <a:lnTo>
                    <a:pt x="1920" y="268"/>
                  </a:lnTo>
                  <a:lnTo>
                    <a:pt x="1925" y="268"/>
                  </a:lnTo>
                  <a:lnTo>
                    <a:pt x="1930" y="267"/>
                  </a:lnTo>
                  <a:lnTo>
                    <a:pt x="1959" y="266"/>
                  </a:lnTo>
                  <a:lnTo>
                    <a:pt x="1985" y="266"/>
                  </a:lnTo>
                  <a:lnTo>
                    <a:pt x="2016" y="264"/>
                  </a:lnTo>
                  <a:close/>
                  <a:moveTo>
                    <a:pt x="1964" y="354"/>
                  </a:moveTo>
                  <a:lnTo>
                    <a:pt x="1976" y="347"/>
                  </a:lnTo>
                  <a:lnTo>
                    <a:pt x="1987" y="343"/>
                  </a:lnTo>
                  <a:lnTo>
                    <a:pt x="1999" y="341"/>
                  </a:lnTo>
                  <a:lnTo>
                    <a:pt x="2016" y="338"/>
                  </a:lnTo>
                  <a:lnTo>
                    <a:pt x="2016" y="331"/>
                  </a:lnTo>
                  <a:lnTo>
                    <a:pt x="2016" y="319"/>
                  </a:lnTo>
                  <a:lnTo>
                    <a:pt x="1997" y="320"/>
                  </a:lnTo>
                  <a:lnTo>
                    <a:pt x="1982" y="322"/>
                  </a:lnTo>
                  <a:lnTo>
                    <a:pt x="1973" y="324"/>
                  </a:lnTo>
                  <a:lnTo>
                    <a:pt x="1968" y="327"/>
                  </a:lnTo>
                  <a:lnTo>
                    <a:pt x="1964" y="333"/>
                  </a:lnTo>
                  <a:lnTo>
                    <a:pt x="1962" y="336"/>
                  </a:lnTo>
                  <a:lnTo>
                    <a:pt x="1962" y="339"/>
                  </a:lnTo>
                  <a:lnTo>
                    <a:pt x="1962" y="344"/>
                  </a:lnTo>
                  <a:lnTo>
                    <a:pt x="1962" y="347"/>
                  </a:lnTo>
                  <a:lnTo>
                    <a:pt x="1962" y="349"/>
                  </a:lnTo>
                  <a:lnTo>
                    <a:pt x="1964" y="354"/>
                  </a:lnTo>
                  <a:close/>
                  <a:moveTo>
                    <a:pt x="2015" y="353"/>
                  </a:moveTo>
                  <a:lnTo>
                    <a:pt x="2003" y="355"/>
                  </a:lnTo>
                  <a:lnTo>
                    <a:pt x="1993" y="357"/>
                  </a:lnTo>
                  <a:lnTo>
                    <a:pt x="1985" y="359"/>
                  </a:lnTo>
                  <a:lnTo>
                    <a:pt x="1980" y="363"/>
                  </a:lnTo>
                  <a:lnTo>
                    <a:pt x="1971" y="370"/>
                  </a:lnTo>
                  <a:lnTo>
                    <a:pt x="1972" y="372"/>
                  </a:lnTo>
                  <a:lnTo>
                    <a:pt x="1974" y="376"/>
                  </a:lnTo>
                  <a:lnTo>
                    <a:pt x="1977" y="378"/>
                  </a:lnTo>
                  <a:lnTo>
                    <a:pt x="1986" y="380"/>
                  </a:lnTo>
                  <a:lnTo>
                    <a:pt x="1998" y="381"/>
                  </a:lnTo>
                  <a:lnTo>
                    <a:pt x="2016" y="381"/>
                  </a:lnTo>
                  <a:lnTo>
                    <a:pt x="2015" y="353"/>
                  </a:lnTo>
                  <a:close/>
                  <a:moveTo>
                    <a:pt x="2060" y="450"/>
                  </a:moveTo>
                  <a:lnTo>
                    <a:pt x="2045" y="448"/>
                  </a:lnTo>
                  <a:lnTo>
                    <a:pt x="2032" y="447"/>
                  </a:lnTo>
                  <a:lnTo>
                    <a:pt x="2025" y="448"/>
                  </a:lnTo>
                  <a:lnTo>
                    <a:pt x="2015" y="448"/>
                  </a:lnTo>
                  <a:lnTo>
                    <a:pt x="2002" y="450"/>
                  </a:lnTo>
                  <a:lnTo>
                    <a:pt x="1987" y="453"/>
                  </a:lnTo>
                  <a:lnTo>
                    <a:pt x="1987" y="458"/>
                  </a:lnTo>
                  <a:lnTo>
                    <a:pt x="1987" y="464"/>
                  </a:lnTo>
                  <a:lnTo>
                    <a:pt x="1988" y="471"/>
                  </a:lnTo>
                  <a:lnTo>
                    <a:pt x="1993" y="481"/>
                  </a:lnTo>
                  <a:lnTo>
                    <a:pt x="1994" y="483"/>
                  </a:lnTo>
                  <a:lnTo>
                    <a:pt x="1996" y="486"/>
                  </a:lnTo>
                  <a:lnTo>
                    <a:pt x="1998" y="487"/>
                  </a:lnTo>
                  <a:lnTo>
                    <a:pt x="2002" y="488"/>
                  </a:lnTo>
                  <a:lnTo>
                    <a:pt x="2010" y="490"/>
                  </a:lnTo>
                  <a:lnTo>
                    <a:pt x="2021" y="491"/>
                  </a:lnTo>
                  <a:lnTo>
                    <a:pt x="2031" y="490"/>
                  </a:lnTo>
                  <a:lnTo>
                    <a:pt x="2040" y="489"/>
                  </a:lnTo>
                  <a:lnTo>
                    <a:pt x="2047" y="486"/>
                  </a:lnTo>
                  <a:lnTo>
                    <a:pt x="2051" y="482"/>
                  </a:lnTo>
                  <a:lnTo>
                    <a:pt x="2054" y="478"/>
                  </a:lnTo>
                  <a:lnTo>
                    <a:pt x="2057" y="474"/>
                  </a:lnTo>
                  <a:lnTo>
                    <a:pt x="2058" y="468"/>
                  </a:lnTo>
                  <a:lnTo>
                    <a:pt x="2059" y="463"/>
                  </a:lnTo>
                  <a:lnTo>
                    <a:pt x="2060" y="450"/>
                  </a:lnTo>
                  <a:close/>
                  <a:moveTo>
                    <a:pt x="2034" y="380"/>
                  </a:moveTo>
                  <a:lnTo>
                    <a:pt x="2046" y="380"/>
                  </a:lnTo>
                  <a:lnTo>
                    <a:pt x="2056" y="379"/>
                  </a:lnTo>
                  <a:lnTo>
                    <a:pt x="2064" y="377"/>
                  </a:lnTo>
                  <a:lnTo>
                    <a:pt x="2075" y="372"/>
                  </a:lnTo>
                  <a:lnTo>
                    <a:pt x="2072" y="368"/>
                  </a:lnTo>
                  <a:lnTo>
                    <a:pt x="2069" y="366"/>
                  </a:lnTo>
                  <a:lnTo>
                    <a:pt x="2065" y="363"/>
                  </a:lnTo>
                  <a:lnTo>
                    <a:pt x="2061" y="360"/>
                  </a:lnTo>
                  <a:lnTo>
                    <a:pt x="2051" y="357"/>
                  </a:lnTo>
                  <a:lnTo>
                    <a:pt x="2035" y="353"/>
                  </a:lnTo>
                  <a:lnTo>
                    <a:pt x="2034" y="380"/>
                  </a:lnTo>
                  <a:close/>
                  <a:moveTo>
                    <a:pt x="2036" y="319"/>
                  </a:moveTo>
                  <a:lnTo>
                    <a:pt x="2035" y="324"/>
                  </a:lnTo>
                  <a:lnTo>
                    <a:pt x="2035" y="327"/>
                  </a:lnTo>
                  <a:lnTo>
                    <a:pt x="2035" y="338"/>
                  </a:lnTo>
                  <a:lnTo>
                    <a:pt x="2049" y="341"/>
                  </a:lnTo>
                  <a:lnTo>
                    <a:pt x="2061" y="343"/>
                  </a:lnTo>
                  <a:lnTo>
                    <a:pt x="2071" y="347"/>
                  </a:lnTo>
                  <a:lnTo>
                    <a:pt x="2077" y="352"/>
                  </a:lnTo>
                  <a:lnTo>
                    <a:pt x="2085" y="358"/>
                  </a:lnTo>
                  <a:lnTo>
                    <a:pt x="2087" y="353"/>
                  </a:lnTo>
                  <a:lnTo>
                    <a:pt x="2088" y="348"/>
                  </a:lnTo>
                  <a:lnTo>
                    <a:pt x="2088" y="343"/>
                  </a:lnTo>
                  <a:lnTo>
                    <a:pt x="2088" y="337"/>
                  </a:lnTo>
                  <a:lnTo>
                    <a:pt x="2088" y="334"/>
                  </a:lnTo>
                  <a:lnTo>
                    <a:pt x="2087" y="331"/>
                  </a:lnTo>
                  <a:lnTo>
                    <a:pt x="2085" y="327"/>
                  </a:lnTo>
                  <a:lnTo>
                    <a:pt x="2083" y="325"/>
                  </a:lnTo>
                  <a:lnTo>
                    <a:pt x="2077" y="322"/>
                  </a:lnTo>
                  <a:lnTo>
                    <a:pt x="2069" y="320"/>
                  </a:lnTo>
                  <a:lnTo>
                    <a:pt x="2054" y="319"/>
                  </a:lnTo>
                  <a:lnTo>
                    <a:pt x="2036" y="319"/>
                  </a:lnTo>
                  <a:close/>
                  <a:moveTo>
                    <a:pt x="1629" y="518"/>
                  </a:moveTo>
                  <a:lnTo>
                    <a:pt x="1644" y="499"/>
                  </a:lnTo>
                  <a:lnTo>
                    <a:pt x="1655" y="483"/>
                  </a:lnTo>
                  <a:lnTo>
                    <a:pt x="1663" y="472"/>
                  </a:lnTo>
                  <a:lnTo>
                    <a:pt x="1668" y="465"/>
                  </a:lnTo>
                  <a:lnTo>
                    <a:pt x="1674" y="454"/>
                  </a:lnTo>
                  <a:lnTo>
                    <a:pt x="1679" y="443"/>
                  </a:lnTo>
                  <a:lnTo>
                    <a:pt x="1682" y="434"/>
                  </a:lnTo>
                  <a:lnTo>
                    <a:pt x="1683" y="426"/>
                  </a:lnTo>
                  <a:lnTo>
                    <a:pt x="1684" y="416"/>
                  </a:lnTo>
                  <a:lnTo>
                    <a:pt x="1685" y="404"/>
                  </a:lnTo>
                  <a:lnTo>
                    <a:pt x="1685" y="355"/>
                  </a:lnTo>
                  <a:lnTo>
                    <a:pt x="1685" y="276"/>
                  </a:lnTo>
                  <a:lnTo>
                    <a:pt x="1685" y="257"/>
                  </a:lnTo>
                  <a:lnTo>
                    <a:pt x="1684" y="243"/>
                  </a:lnTo>
                  <a:lnTo>
                    <a:pt x="1684" y="234"/>
                  </a:lnTo>
                  <a:lnTo>
                    <a:pt x="1684" y="228"/>
                  </a:lnTo>
                  <a:lnTo>
                    <a:pt x="1684" y="222"/>
                  </a:lnTo>
                  <a:lnTo>
                    <a:pt x="1685" y="215"/>
                  </a:lnTo>
                  <a:lnTo>
                    <a:pt x="1685" y="210"/>
                  </a:lnTo>
                  <a:lnTo>
                    <a:pt x="1687" y="205"/>
                  </a:lnTo>
                  <a:lnTo>
                    <a:pt x="1691" y="204"/>
                  </a:lnTo>
                  <a:lnTo>
                    <a:pt x="1694" y="203"/>
                  </a:lnTo>
                  <a:lnTo>
                    <a:pt x="1696" y="204"/>
                  </a:lnTo>
                  <a:lnTo>
                    <a:pt x="1698" y="205"/>
                  </a:lnTo>
                  <a:lnTo>
                    <a:pt x="1699" y="208"/>
                  </a:lnTo>
                  <a:lnTo>
                    <a:pt x="1700" y="210"/>
                  </a:lnTo>
                  <a:lnTo>
                    <a:pt x="1702" y="216"/>
                  </a:lnTo>
                  <a:lnTo>
                    <a:pt x="1702" y="224"/>
                  </a:lnTo>
                  <a:lnTo>
                    <a:pt x="1702" y="235"/>
                  </a:lnTo>
                  <a:lnTo>
                    <a:pt x="1702" y="253"/>
                  </a:lnTo>
                  <a:lnTo>
                    <a:pt x="1702" y="324"/>
                  </a:lnTo>
                  <a:lnTo>
                    <a:pt x="1703" y="367"/>
                  </a:lnTo>
                  <a:lnTo>
                    <a:pt x="1703" y="382"/>
                  </a:lnTo>
                  <a:lnTo>
                    <a:pt x="1703" y="396"/>
                  </a:lnTo>
                  <a:lnTo>
                    <a:pt x="1703" y="404"/>
                  </a:lnTo>
                  <a:lnTo>
                    <a:pt x="1704" y="411"/>
                  </a:lnTo>
                  <a:lnTo>
                    <a:pt x="1705" y="421"/>
                  </a:lnTo>
                  <a:lnTo>
                    <a:pt x="1707" y="430"/>
                  </a:lnTo>
                  <a:lnTo>
                    <a:pt x="1710" y="439"/>
                  </a:lnTo>
                  <a:lnTo>
                    <a:pt x="1715" y="450"/>
                  </a:lnTo>
                  <a:lnTo>
                    <a:pt x="1720" y="463"/>
                  </a:lnTo>
                  <a:lnTo>
                    <a:pt x="1727" y="475"/>
                  </a:lnTo>
                  <a:lnTo>
                    <a:pt x="1731" y="482"/>
                  </a:lnTo>
                  <a:lnTo>
                    <a:pt x="1738" y="492"/>
                  </a:lnTo>
                  <a:lnTo>
                    <a:pt x="1747" y="503"/>
                  </a:lnTo>
                  <a:lnTo>
                    <a:pt x="1757" y="518"/>
                  </a:lnTo>
                  <a:lnTo>
                    <a:pt x="1760" y="512"/>
                  </a:lnTo>
                  <a:lnTo>
                    <a:pt x="1764" y="507"/>
                  </a:lnTo>
                  <a:lnTo>
                    <a:pt x="1768" y="497"/>
                  </a:lnTo>
                  <a:lnTo>
                    <a:pt x="1770" y="482"/>
                  </a:lnTo>
                  <a:lnTo>
                    <a:pt x="1771" y="472"/>
                  </a:lnTo>
                  <a:lnTo>
                    <a:pt x="1772" y="460"/>
                  </a:lnTo>
                  <a:lnTo>
                    <a:pt x="1773" y="448"/>
                  </a:lnTo>
                  <a:lnTo>
                    <a:pt x="1773" y="433"/>
                  </a:lnTo>
                  <a:lnTo>
                    <a:pt x="1773" y="323"/>
                  </a:lnTo>
                  <a:lnTo>
                    <a:pt x="1773" y="309"/>
                  </a:lnTo>
                  <a:lnTo>
                    <a:pt x="1773" y="298"/>
                  </a:lnTo>
                  <a:lnTo>
                    <a:pt x="1771" y="261"/>
                  </a:lnTo>
                  <a:lnTo>
                    <a:pt x="1771" y="254"/>
                  </a:lnTo>
                  <a:lnTo>
                    <a:pt x="1770" y="245"/>
                  </a:lnTo>
                  <a:lnTo>
                    <a:pt x="1770" y="239"/>
                  </a:lnTo>
                  <a:lnTo>
                    <a:pt x="1770" y="236"/>
                  </a:lnTo>
                  <a:lnTo>
                    <a:pt x="1771" y="234"/>
                  </a:lnTo>
                  <a:lnTo>
                    <a:pt x="1772" y="232"/>
                  </a:lnTo>
                  <a:lnTo>
                    <a:pt x="1775" y="230"/>
                  </a:lnTo>
                  <a:lnTo>
                    <a:pt x="1779" y="228"/>
                  </a:lnTo>
                  <a:lnTo>
                    <a:pt x="1782" y="228"/>
                  </a:lnTo>
                  <a:lnTo>
                    <a:pt x="1785" y="232"/>
                  </a:lnTo>
                  <a:lnTo>
                    <a:pt x="1786" y="235"/>
                  </a:lnTo>
                  <a:lnTo>
                    <a:pt x="1787" y="241"/>
                  </a:lnTo>
                  <a:lnTo>
                    <a:pt x="1787" y="252"/>
                  </a:lnTo>
                  <a:lnTo>
                    <a:pt x="1788" y="278"/>
                  </a:lnTo>
                  <a:lnTo>
                    <a:pt x="1790" y="304"/>
                  </a:lnTo>
                  <a:lnTo>
                    <a:pt x="1790" y="315"/>
                  </a:lnTo>
                  <a:lnTo>
                    <a:pt x="1791" y="330"/>
                  </a:lnTo>
                  <a:lnTo>
                    <a:pt x="1791" y="347"/>
                  </a:lnTo>
                  <a:lnTo>
                    <a:pt x="1791" y="369"/>
                  </a:lnTo>
                  <a:lnTo>
                    <a:pt x="1791" y="390"/>
                  </a:lnTo>
                  <a:lnTo>
                    <a:pt x="1791" y="409"/>
                  </a:lnTo>
                  <a:lnTo>
                    <a:pt x="1791" y="423"/>
                  </a:lnTo>
                  <a:lnTo>
                    <a:pt x="1791" y="433"/>
                  </a:lnTo>
                  <a:lnTo>
                    <a:pt x="1790" y="443"/>
                  </a:lnTo>
                  <a:lnTo>
                    <a:pt x="1790" y="455"/>
                  </a:lnTo>
                  <a:lnTo>
                    <a:pt x="1788" y="468"/>
                  </a:lnTo>
                  <a:lnTo>
                    <a:pt x="1788" y="482"/>
                  </a:lnTo>
                  <a:lnTo>
                    <a:pt x="1787" y="490"/>
                  </a:lnTo>
                  <a:lnTo>
                    <a:pt x="1786" y="498"/>
                  </a:lnTo>
                  <a:lnTo>
                    <a:pt x="1784" y="504"/>
                  </a:lnTo>
                  <a:lnTo>
                    <a:pt x="1782" y="511"/>
                  </a:lnTo>
                  <a:lnTo>
                    <a:pt x="1779" y="516"/>
                  </a:lnTo>
                  <a:lnTo>
                    <a:pt x="1775" y="523"/>
                  </a:lnTo>
                  <a:lnTo>
                    <a:pt x="1771" y="527"/>
                  </a:lnTo>
                  <a:lnTo>
                    <a:pt x="1766" y="533"/>
                  </a:lnTo>
                  <a:lnTo>
                    <a:pt x="1761" y="536"/>
                  </a:lnTo>
                  <a:lnTo>
                    <a:pt x="1754" y="541"/>
                  </a:lnTo>
                  <a:lnTo>
                    <a:pt x="1746" y="543"/>
                  </a:lnTo>
                  <a:lnTo>
                    <a:pt x="1736" y="545"/>
                  </a:lnTo>
                  <a:lnTo>
                    <a:pt x="1725" y="547"/>
                  </a:lnTo>
                  <a:lnTo>
                    <a:pt x="1713" y="548"/>
                  </a:lnTo>
                  <a:lnTo>
                    <a:pt x="1699" y="548"/>
                  </a:lnTo>
                  <a:lnTo>
                    <a:pt x="1684" y="548"/>
                  </a:lnTo>
                  <a:lnTo>
                    <a:pt x="1671" y="548"/>
                  </a:lnTo>
                  <a:lnTo>
                    <a:pt x="1660" y="547"/>
                  </a:lnTo>
                  <a:lnTo>
                    <a:pt x="1650" y="546"/>
                  </a:lnTo>
                  <a:lnTo>
                    <a:pt x="1642" y="545"/>
                  </a:lnTo>
                  <a:lnTo>
                    <a:pt x="1635" y="543"/>
                  </a:lnTo>
                  <a:lnTo>
                    <a:pt x="1629" y="541"/>
                  </a:lnTo>
                  <a:lnTo>
                    <a:pt x="1624" y="537"/>
                  </a:lnTo>
                  <a:lnTo>
                    <a:pt x="1620" y="533"/>
                  </a:lnTo>
                  <a:lnTo>
                    <a:pt x="1613" y="524"/>
                  </a:lnTo>
                  <a:lnTo>
                    <a:pt x="1605" y="512"/>
                  </a:lnTo>
                  <a:lnTo>
                    <a:pt x="1602" y="504"/>
                  </a:lnTo>
                  <a:lnTo>
                    <a:pt x="1599" y="497"/>
                  </a:lnTo>
                  <a:lnTo>
                    <a:pt x="1597" y="488"/>
                  </a:lnTo>
                  <a:lnTo>
                    <a:pt x="1596" y="479"/>
                  </a:lnTo>
                  <a:lnTo>
                    <a:pt x="1595" y="469"/>
                  </a:lnTo>
                  <a:lnTo>
                    <a:pt x="1594" y="458"/>
                  </a:lnTo>
                  <a:lnTo>
                    <a:pt x="1594" y="447"/>
                  </a:lnTo>
                  <a:lnTo>
                    <a:pt x="1593" y="435"/>
                  </a:lnTo>
                  <a:lnTo>
                    <a:pt x="1593" y="422"/>
                  </a:lnTo>
                  <a:lnTo>
                    <a:pt x="1592" y="409"/>
                  </a:lnTo>
                  <a:lnTo>
                    <a:pt x="1592" y="394"/>
                  </a:lnTo>
                  <a:lnTo>
                    <a:pt x="1592" y="379"/>
                  </a:lnTo>
                  <a:lnTo>
                    <a:pt x="1592" y="365"/>
                  </a:lnTo>
                  <a:lnTo>
                    <a:pt x="1592" y="350"/>
                  </a:lnTo>
                  <a:lnTo>
                    <a:pt x="1592" y="336"/>
                  </a:lnTo>
                  <a:lnTo>
                    <a:pt x="1592" y="324"/>
                  </a:lnTo>
                  <a:lnTo>
                    <a:pt x="1592" y="313"/>
                  </a:lnTo>
                  <a:lnTo>
                    <a:pt x="1592" y="303"/>
                  </a:lnTo>
                  <a:lnTo>
                    <a:pt x="1593" y="295"/>
                  </a:lnTo>
                  <a:lnTo>
                    <a:pt x="1593" y="290"/>
                  </a:lnTo>
                  <a:lnTo>
                    <a:pt x="1593" y="279"/>
                  </a:lnTo>
                  <a:lnTo>
                    <a:pt x="1594" y="267"/>
                  </a:lnTo>
                  <a:lnTo>
                    <a:pt x="1594" y="256"/>
                  </a:lnTo>
                  <a:lnTo>
                    <a:pt x="1595" y="247"/>
                  </a:lnTo>
                  <a:lnTo>
                    <a:pt x="1595" y="242"/>
                  </a:lnTo>
                  <a:lnTo>
                    <a:pt x="1597" y="237"/>
                  </a:lnTo>
                  <a:lnTo>
                    <a:pt x="1600" y="236"/>
                  </a:lnTo>
                  <a:lnTo>
                    <a:pt x="1605" y="235"/>
                  </a:lnTo>
                  <a:lnTo>
                    <a:pt x="1607" y="235"/>
                  </a:lnTo>
                  <a:lnTo>
                    <a:pt x="1609" y="236"/>
                  </a:lnTo>
                  <a:lnTo>
                    <a:pt x="1610" y="238"/>
                  </a:lnTo>
                  <a:lnTo>
                    <a:pt x="1610" y="241"/>
                  </a:lnTo>
                  <a:lnTo>
                    <a:pt x="1611" y="246"/>
                  </a:lnTo>
                  <a:lnTo>
                    <a:pt x="1611" y="252"/>
                  </a:lnTo>
                  <a:lnTo>
                    <a:pt x="1611" y="258"/>
                  </a:lnTo>
                  <a:lnTo>
                    <a:pt x="1610" y="270"/>
                  </a:lnTo>
                  <a:lnTo>
                    <a:pt x="1610" y="287"/>
                  </a:lnTo>
                  <a:lnTo>
                    <a:pt x="1610" y="308"/>
                  </a:lnTo>
                  <a:lnTo>
                    <a:pt x="1610" y="332"/>
                  </a:lnTo>
                  <a:lnTo>
                    <a:pt x="1610" y="372"/>
                  </a:lnTo>
                  <a:lnTo>
                    <a:pt x="1610" y="389"/>
                  </a:lnTo>
                  <a:lnTo>
                    <a:pt x="1610" y="404"/>
                  </a:lnTo>
                  <a:lnTo>
                    <a:pt x="1610" y="420"/>
                  </a:lnTo>
                  <a:lnTo>
                    <a:pt x="1611" y="433"/>
                  </a:lnTo>
                  <a:lnTo>
                    <a:pt x="1613" y="445"/>
                  </a:lnTo>
                  <a:lnTo>
                    <a:pt x="1613" y="457"/>
                  </a:lnTo>
                  <a:lnTo>
                    <a:pt x="1614" y="467"/>
                  </a:lnTo>
                  <a:lnTo>
                    <a:pt x="1615" y="477"/>
                  </a:lnTo>
                  <a:lnTo>
                    <a:pt x="1616" y="486"/>
                  </a:lnTo>
                  <a:lnTo>
                    <a:pt x="1617" y="493"/>
                  </a:lnTo>
                  <a:lnTo>
                    <a:pt x="1619" y="499"/>
                  </a:lnTo>
                  <a:lnTo>
                    <a:pt x="1621" y="502"/>
                  </a:lnTo>
                  <a:lnTo>
                    <a:pt x="1629" y="518"/>
                  </a:lnTo>
                  <a:close/>
                  <a:moveTo>
                    <a:pt x="1742" y="525"/>
                  </a:moveTo>
                  <a:lnTo>
                    <a:pt x="1731" y="511"/>
                  </a:lnTo>
                  <a:lnTo>
                    <a:pt x="1722" y="500"/>
                  </a:lnTo>
                  <a:lnTo>
                    <a:pt x="1716" y="490"/>
                  </a:lnTo>
                  <a:lnTo>
                    <a:pt x="1710" y="481"/>
                  </a:lnTo>
                  <a:lnTo>
                    <a:pt x="1703" y="467"/>
                  </a:lnTo>
                  <a:lnTo>
                    <a:pt x="1695" y="449"/>
                  </a:lnTo>
                  <a:lnTo>
                    <a:pt x="1688" y="464"/>
                  </a:lnTo>
                  <a:lnTo>
                    <a:pt x="1682" y="477"/>
                  </a:lnTo>
                  <a:lnTo>
                    <a:pt x="1676" y="485"/>
                  </a:lnTo>
                  <a:lnTo>
                    <a:pt x="1669" y="496"/>
                  </a:lnTo>
                  <a:lnTo>
                    <a:pt x="1659" y="509"/>
                  </a:lnTo>
                  <a:lnTo>
                    <a:pt x="1646" y="525"/>
                  </a:lnTo>
                  <a:lnTo>
                    <a:pt x="1651" y="527"/>
                  </a:lnTo>
                  <a:lnTo>
                    <a:pt x="1658" y="530"/>
                  </a:lnTo>
                  <a:lnTo>
                    <a:pt x="1662" y="530"/>
                  </a:lnTo>
                  <a:lnTo>
                    <a:pt x="1670" y="531"/>
                  </a:lnTo>
                  <a:lnTo>
                    <a:pt x="1680" y="531"/>
                  </a:lnTo>
                  <a:lnTo>
                    <a:pt x="1692" y="531"/>
                  </a:lnTo>
                  <a:lnTo>
                    <a:pt x="1705" y="531"/>
                  </a:lnTo>
                  <a:lnTo>
                    <a:pt x="1718" y="530"/>
                  </a:lnTo>
                  <a:lnTo>
                    <a:pt x="1730" y="527"/>
                  </a:lnTo>
                  <a:lnTo>
                    <a:pt x="1742" y="525"/>
                  </a:lnTo>
                  <a:close/>
                  <a:moveTo>
                    <a:pt x="324" y="2077"/>
                  </a:moveTo>
                  <a:lnTo>
                    <a:pt x="321" y="2075"/>
                  </a:lnTo>
                  <a:lnTo>
                    <a:pt x="318" y="2073"/>
                  </a:lnTo>
                  <a:lnTo>
                    <a:pt x="316" y="2071"/>
                  </a:lnTo>
                  <a:lnTo>
                    <a:pt x="313" y="2067"/>
                  </a:lnTo>
                  <a:lnTo>
                    <a:pt x="309" y="2061"/>
                  </a:lnTo>
                  <a:lnTo>
                    <a:pt x="308" y="2053"/>
                  </a:lnTo>
                  <a:lnTo>
                    <a:pt x="307" y="2045"/>
                  </a:lnTo>
                  <a:lnTo>
                    <a:pt x="308" y="2037"/>
                  </a:lnTo>
                  <a:lnTo>
                    <a:pt x="311" y="2028"/>
                  </a:lnTo>
                  <a:lnTo>
                    <a:pt x="314" y="2018"/>
                  </a:lnTo>
                  <a:lnTo>
                    <a:pt x="319" y="2010"/>
                  </a:lnTo>
                  <a:lnTo>
                    <a:pt x="324" y="2001"/>
                  </a:lnTo>
                  <a:lnTo>
                    <a:pt x="331" y="1995"/>
                  </a:lnTo>
                  <a:lnTo>
                    <a:pt x="339" y="1988"/>
                  </a:lnTo>
                  <a:lnTo>
                    <a:pt x="346" y="1983"/>
                  </a:lnTo>
                  <a:lnTo>
                    <a:pt x="355" y="1979"/>
                  </a:lnTo>
                  <a:lnTo>
                    <a:pt x="365" y="1977"/>
                  </a:lnTo>
                  <a:lnTo>
                    <a:pt x="375" y="1977"/>
                  </a:lnTo>
                  <a:lnTo>
                    <a:pt x="383" y="1978"/>
                  </a:lnTo>
                  <a:lnTo>
                    <a:pt x="391" y="1978"/>
                  </a:lnTo>
                  <a:lnTo>
                    <a:pt x="395" y="1977"/>
                  </a:lnTo>
                  <a:lnTo>
                    <a:pt x="399" y="1976"/>
                  </a:lnTo>
                  <a:lnTo>
                    <a:pt x="402" y="1974"/>
                  </a:lnTo>
                  <a:lnTo>
                    <a:pt x="406" y="1971"/>
                  </a:lnTo>
                  <a:lnTo>
                    <a:pt x="407" y="1968"/>
                  </a:lnTo>
                  <a:lnTo>
                    <a:pt x="408" y="1965"/>
                  </a:lnTo>
                  <a:lnTo>
                    <a:pt x="408" y="1962"/>
                  </a:lnTo>
                  <a:lnTo>
                    <a:pt x="407" y="1959"/>
                  </a:lnTo>
                  <a:lnTo>
                    <a:pt x="406" y="1955"/>
                  </a:lnTo>
                  <a:lnTo>
                    <a:pt x="405" y="1953"/>
                  </a:lnTo>
                  <a:lnTo>
                    <a:pt x="402" y="1951"/>
                  </a:lnTo>
                  <a:lnTo>
                    <a:pt x="400" y="1950"/>
                  </a:lnTo>
                  <a:lnTo>
                    <a:pt x="390" y="1946"/>
                  </a:lnTo>
                  <a:lnTo>
                    <a:pt x="380" y="1942"/>
                  </a:lnTo>
                  <a:lnTo>
                    <a:pt x="372" y="1935"/>
                  </a:lnTo>
                  <a:lnTo>
                    <a:pt x="364" y="1929"/>
                  </a:lnTo>
                  <a:lnTo>
                    <a:pt x="357" y="1921"/>
                  </a:lnTo>
                  <a:lnTo>
                    <a:pt x="351" y="1912"/>
                  </a:lnTo>
                  <a:lnTo>
                    <a:pt x="344" y="1902"/>
                  </a:lnTo>
                  <a:lnTo>
                    <a:pt x="340" y="1891"/>
                  </a:lnTo>
                  <a:lnTo>
                    <a:pt x="335" y="1880"/>
                  </a:lnTo>
                  <a:lnTo>
                    <a:pt x="331" y="1868"/>
                  </a:lnTo>
                  <a:lnTo>
                    <a:pt x="329" y="1856"/>
                  </a:lnTo>
                  <a:lnTo>
                    <a:pt x="327" y="1844"/>
                  </a:lnTo>
                  <a:lnTo>
                    <a:pt x="324" y="1831"/>
                  </a:lnTo>
                  <a:lnTo>
                    <a:pt x="324" y="1818"/>
                  </a:lnTo>
                  <a:lnTo>
                    <a:pt x="323" y="1805"/>
                  </a:lnTo>
                  <a:lnTo>
                    <a:pt x="324" y="1791"/>
                  </a:lnTo>
                  <a:lnTo>
                    <a:pt x="325" y="1777"/>
                  </a:lnTo>
                  <a:lnTo>
                    <a:pt x="328" y="1764"/>
                  </a:lnTo>
                  <a:lnTo>
                    <a:pt x="331" y="1752"/>
                  </a:lnTo>
                  <a:lnTo>
                    <a:pt x="334" y="1739"/>
                  </a:lnTo>
                  <a:lnTo>
                    <a:pt x="339" y="1727"/>
                  </a:lnTo>
                  <a:lnTo>
                    <a:pt x="343" y="1714"/>
                  </a:lnTo>
                  <a:lnTo>
                    <a:pt x="349" y="1704"/>
                  </a:lnTo>
                  <a:lnTo>
                    <a:pt x="355" y="1693"/>
                  </a:lnTo>
                  <a:lnTo>
                    <a:pt x="363" y="1683"/>
                  </a:lnTo>
                  <a:lnTo>
                    <a:pt x="371" y="1674"/>
                  </a:lnTo>
                  <a:lnTo>
                    <a:pt x="379" y="1665"/>
                  </a:lnTo>
                  <a:lnTo>
                    <a:pt x="388" y="1658"/>
                  </a:lnTo>
                  <a:lnTo>
                    <a:pt x="398" y="1652"/>
                  </a:lnTo>
                  <a:lnTo>
                    <a:pt x="409" y="1646"/>
                  </a:lnTo>
                  <a:lnTo>
                    <a:pt x="421" y="1643"/>
                  </a:lnTo>
                  <a:lnTo>
                    <a:pt x="433" y="1641"/>
                  </a:lnTo>
                  <a:lnTo>
                    <a:pt x="443" y="1640"/>
                  </a:lnTo>
                  <a:lnTo>
                    <a:pt x="452" y="1640"/>
                  </a:lnTo>
                  <a:lnTo>
                    <a:pt x="462" y="1640"/>
                  </a:lnTo>
                  <a:lnTo>
                    <a:pt x="471" y="1641"/>
                  </a:lnTo>
                  <a:lnTo>
                    <a:pt x="479" y="1643"/>
                  </a:lnTo>
                  <a:lnTo>
                    <a:pt x="487" y="1646"/>
                  </a:lnTo>
                  <a:lnTo>
                    <a:pt x="495" y="1651"/>
                  </a:lnTo>
                  <a:lnTo>
                    <a:pt x="501" y="1656"/>
                  </a:lnTo>
                  <a:lnTo>
                    <a:pt x="504" y="1660"/>
                  </a:lnTo>
                  <a:lnTo>
                    <a:pt x="506" y="1663"/>
                  </a:lnTo>
                  <a:lnTo>
                    <a:pt x="508" y="1666"/>
                  </a:lnTo>
                  <a:lnTo>
                    <a:pt x="508" y="1669"/>
                  </a:lnTo>
                  <a:lnTo>
                    <a:pt x="509" y="1672"/>
                  </a:lnTo>
                  <a:lnTo>
                    <a:pt x="508" y="1675"/>
                  </a:lnTo>
                  <a:lnTo>
                    <a:pt x="507" y="1677"/>
                  </a:lnTo>
                  <a:lnTo>
                    <a:pt x="506" y="1679"/>
                  </a:lnTo>
                  <a:lnTo>
                    <a:pt x="504" y="1680"/>
                  </a:lnTo>
                  <a:lnTo>
                    <a:pt x="501" y="1682"/>
                  </a:lnTo>
                  <a:lnTo>
                    <a:pt x="499" y="1682"/>
                  </a:lnTo>
                  <a:lnTo>
                    <a:pt x="496" y="1682"/>
                  </a:lnTo>
                  <a:lnTo>
                    <a:pt x="493" y="1680"/>
                  </a:lnTo>
                  <a:lnTo>
                    <a:pt x="489" y="1679"/>
                  </a:lnTo>
                  <a:lnTo>
                    <a:pt x="486" y="1677"/>
                  </a:lnTo>
                  <a:lnTo>
                    <a:pt x="483" y="1674"/>
                  </a:lnTo>
                  <a:lnTo>
                    <a:pt x="474" y="1665"/>
                  </a:lnTo>
                  <a:lnTo>
                    <a:pt x="467" y="1660"/>
                  </a:lnTo>
                  <a:lnTo>
                    <a:pt x="463" y="1658"/>
                  </a:lnTo>
                  <a:lnTo>
                    <a:pt x="458" y="1657"/>
                  </a:lnTo>
                  <a:lnTo>
                    <a:pt x="452" y="1657"/>
                  </a:lnTo>
                  <a:lnTo>
                    <a:pt x="443" y="1658"/>
                  </a:lnTo>
                  <a:lnTo>
                    <a:pt x="431" y="1661"/>
                  </a:lnTo>
                  <a:lnTo>
                    <a:pt x="418" y="1664"/>
                  </a:lnTo>
                  <a:lnTo>
                    <a:pt x="411" y="1667"/>
                  </a:lnTo>
                  <a:lnTo>
                    <a:pt x="406" y="1672"/>
                  </a:lnTo>
                  <a:lnTo>
                    <a:pt x="400" y="1676"/>
                  </a:lnTo>
                  <a:lnTo>
                    <a:pt x="396" y="1683"/>
                  </a:lnTo>
                  <a:lnTo>
                    <a:pt x="389" y="1694"/>
                  </a:lnTo>
                  <a:lnTo>
                    <a:pt x="384" y="1706"/>
                  </a:lnTo>
                  <a:lnTo>
                    <a:pt x="379" y="1718"/>
                  </a:lnTo>
                  <a:lnTo>
                    <a:pt x="375" y="1730"/>
                  </a:lnTo>
                  <a:lnTo>
                    <a:pt x="374" y="1734"/>
                  </a:lnTo>
                  <a:lnTo>
                    <a:pt x="373" y="1739"/>
                  </a:lnTo>
                  <a:lnTo>
                    <a:pt x="373" y="1743"/>
                  </a:lnTo>
                  <a:lnTo>
                    <a:pt x="374" y="1746"/>
                  </a:lnTo>
                  <a:lnTo>
                    <a:pt x="375" y="1750"/>
                  </a:lnTo>
                  <a:lnTo>
                    <a:pt x="378" y="1752"/>
                  </a:lnTo>
                  <a:lnTo>
                    <a:pt x="382" y="1754"/>
                  </a:lnTo>
                  <a:lnTo>
                    <a:pt x="387" y="1757"/>
                  </a:lnTo>
                  <a:lnTo>
                    <a:pt x="394" y="1760"/>
                  </a:lnTo>
                  <a:lnTo>
                    <a:pt x="402" y="1761"/>
                  </a:lnTo>
                  <a:lnTo>
                    <a:pt x="411" y="1763"/>
                  </a:lnTo>
                  <a:lnTo>
                    <a:pt x="421" y="1764"/>
                  </a:lnTo>
                  <a:lnTo>
                    <a:pt x="440" y="1765"/>
                  </a:lnTo>
                  <a:lnTo>
                    <a:pt x="458" y="1767"/>
                  </a:lnTo>
                  <a:lnTo>
                    <a:pt x="467" y="1769"/>
                  </a:lnTo>
                  <a:lnTo>
                    <a:pt x="475" y="1772"/>
                  </a:lnTo>
                  <a:lnTo>
                    <a:pt x="482" y="1775"/>
                  </a:lnTo>
                  <a:lnTo>
                    <a:pt x="486" y="1778"/>
                  </a:lnTo>
                  <a:lnTo>
                    <a:pt x="489" y="1783"/>
                  </a:lnTo>
                  <a:lnTo>
                    <a:pt x="490" y="1788"/>
                  </a:lnTo>
                  <a:lnTo>
                    <a:pt x="489" y="1795"/>
                  </a:lnTo>
                  <a:lnTo>
                    <a:pt x="486" y="1804"/>
                  </a:lnTo>
                  <a:lnTo>
                    <a:pt x="484" y="1807"/>
                  </a:lnTo>
                  <a:lnTo>
                    <a:pt x="482" y="1809"/>
                  </a:lnTo>
                  <a:lnTo>
                    <a:pt x="479" y="1811"/>
                  </a:lnTo>
                  <a:lnTo>
                    <a:pt x="476" y="1812"/>
                  </a:lnTo>
                  <a:lnTo>
                    <a:pt x="471" y="1815"/>
                  </a:lnTo>
                  <a:lnTo>
                    <a:pt x="464" y="1813"/>
                  </a:lnTo>
                  <a:lnTo>
                    <a:pt x="457" y="1812"/>
                  </a:lnTo>
                  <a:lnTo>
                    <a:pt x="451" y="1809"/>
                  </a:lnTo>
                  <a:lnTo>
                    <a:pt x="444" y="1806"/>
                  </a:lnTo>
                  <a:lnTo>
                    <a:pt x="439" y="1801"/>
                  </a:lnTo>
                  <a:lnTo>
                    <a:pt x="431" y="1797"/>
                  </a:lnTo>
                  <a:lnTo>
                    <a:pt x="424" y="1794"/>
                  </a:lnTo>
                  <a:lnTo>
                    <a:pt x="418" y="1791"/>
                  </a:lnTo>
                  <a:lnTo>
                    <a:pt x="411" y="1790"/>
                  </a:lnTo>
                  <a:lnTo>
                    <a:pt x="405" y="1790"/>
                  </a:lnTo>
                  <a:lnTo>
                    <a:pt x="399" y="1790"/>
                  </a:lnTo>
                  <a:lnTo>
                    <a:pt x="394" y="1793"/>
                  </a:lnTo>
                  <a:lnTo>
                    <a:pt x="389" y="1795"/>
                  </a:lnTo>
                  <a:lnTo>
                    <a:pt x="385" y="1798"/>
                  </a:lnTo>
                  <a:lnTo>
                    <a:pt x="380" y="1802"/>
                  </a:lnTo>
                  <a:lnTo>
                    <a:pt x="376" y="1807"/>
                  </a:lnTo>
                  <a:lnTo>
                    <a:pt x="373" y="1812"/>
                  </a:lnTo>
                  <a:lnTo>
                    <a:pt x="369" y="1819"/>
                  </a:lnTo>
                  <a:lnTo>
                    <a:pt x="366" y="1826"/>
                  </a:lnTo>
                  <a:lnTo>
                    <a:pt x="364" y="1833"/>
                  </a:lnTo>
                  <a:lnTo>
                    <a:pt x="363" y="1841"/>
                  </a:lnTo>
                  <a:lnTo>
                    <a:pt x="361" y="1850"/>
                  </a:lnTo>
                  <a:lnTo>
                    <a:pt x="362" y="1857"/>
                  </a:lnTo>
                  <a:lnTo>
                    <a:pt x="363" y="1864"/>
                  </a:lnTo>
                  <a:lnTo>
                    <a:pt x="366" y="1868"/>
                  </a:lnTo>
                  <a:lnTo>
                    <a:pt x="369" y="1872"/>
                  </a:lnTo>
                  <a:lnTo>
                    <a:pt x="373" y="1873"/>
                  </a:lnTo>
                  <a:lnTo>
                    <a:pt x="377" y="1874"/>
                  </a:lnTo>
                  <a:lnTo>
                    <a:pt x="380" y="1874"/>
                  </a:lnTo>
                  <a:lnTo>
                    <a:pt x="395" y="1869"/>
                  </a:lnTo>
                  <a:lnTo>
                    <a:pt x="409" y="1864"/>
                  </a:lnTo>
                  <a:lnTo>
                    <a:pt x="415" y="1860"/>
                  </a:lnTo>
                  <a:lnTo>
                    <a:pt x="422" y="1853"/>
                  </a:lnTo>
                  <a:lnTo>
                    <a:pt x="427" y="1850"/>
                  </a:lnTo>
                  <a:lnTo>
                    <a:pt x="431" y="1847"/>
                  </a:lnTo>
                  <a:lnTo>
                    <a:pt x="435" y="1845"/>
                  </a:lnTo>
                  <a:lnTo>
                    <a:pt x="440" y="1844"/>
                  </a:lnTo>
                  <a:lnTo>
                    <a:pt x="443" y="1844"/>
                  </a:lnTo>
                  <a:lnTo>
                    <a:pt x="446" y="1844"/>
                  </a:lnTo>
                  <a:lnTo>
                    <a:pt x="450" y="1845"/>
                  </a:lnTo>
                  <a:lnTo>
                    <a:pt x="452" y="1847"/>
                  </a:lnTo>
                  <a:lnTo>
                    <a:pt x="454" y="1852"/>
                  </a:lnTo>
                  <a:lnTo>
                    <a:pt x="454" y="1856"/>
                  </a:lnTo>
                  <a:lnTo>
                    <a:pt x="454" y="1863"/>
                  </a:lnTo>
                  <a:lnTo>
                    <a:pt x="453" y="1872"/>
                  </a:lnTo>
                  <a:lnTo>
                    <a:pt x="453" y="1877"/>
                  </a:lnTo>
                  <a:lnTo>
                    <a:pt x="453" y="1884"/>
                  </a:lnTo>
                  <a:lnTo>
                    <a:pt x="454" y="1890"/>
                  </a:lnTo>
                  <a:lnTo>
                    <a:pt x="457" y="1897"/>
                  </a:lnTo>
                  <a:lnTo>
                    <a:pt x="461" y="1899"/>
                  </a:lnTo>
                  <a:lnTo>
                    <a:pt x="464" y="1902"/>
                  </a:lnTo>
                  <a:lnTo>
                    <a:pt x="467" y="1906"/>
                  </a:lnTo>
                  <a:lnTo>
                    <a:pt x="472" y="1908"/>
                  </a:lnTo>
                  <a:lnTo>
                    <a:pt x="477" y="1911"/>
                  </a:lnTo>
                  <a:lnTo>
                    <a:pt x="484" y="1913"/>
                  </a:lnTo>
                  <a:lnTo>
                    <a:pt x="491" y="1915"/>
                  </a:lnTo>
                  <a:lnTo>
                    <a:pt x="500" y="1917"/>
                  </a:lnTo>
                  <a:lnTo>
                    <a:pt x="502" y="1919"/>
                  </a:lnTo>
                  <a:lnTo>
                    <a:pt x="504" y="1921"/>
                  </a:lnTo>
                  <a:lnTo>
                    <a:pt x="506" y="1924"/>
                  </a:lnTo>
                  <a:lnTo>
                    <a:pt x="507" y="1928"/>
                  </a:lnTo>
                  <a:lnTo>
                    <a:pt x="507" y="1935"/>
                  </a:lnTo>
                  <a:lnTo>
                    <a:pt x="507" y="1942"/>
                  </a:lnTo>
                  <a:lnTo>
                    <a:pt x="504" y="1948"/>
                  </a:lnTo>
                  <a:lnTo>
                    <a:pt x="500" y="1952"/>
                  </a:lnTo>
                  <a:lnTo>
                    <a:pt x="496" y="1956"/>
                  </a:lnTo>
                  <a:lnTo>
                    <a:pt x="490" y="1960"/>
                  </a:lnTo>
                  <a:lnTo>
                    <a:pt x="479" y="1965"/>
                  </a:lnTo>
                  <a:lnTo>
                    <a:pt x="468" y="1969"/>
                  </a:lnTo>
                  <a:lnTo>
                    <a:pt x="469" y="1978"/>
                  </a:lnTo>
                  <a:lnTo>
                    <a:pt x="468" y="1986"/>
                  </a:lnTo>
                  <a:lnTo>
                    <a:pt x="466" y="1993"/>
                  </a:lnTo>
                  <a:lnTo>
                    <a:pt x="463" y="1999"/>
                  </a:lnTo>
                  <a:lnTo>
                    <a:pt x="457" y="2005"/>
                  </a:lnTo>
                  <a:lnTo>
                    <a:pt x="452" y="2009"/>
                  </a:lnTo>
                  <a:lnTo>
                    <a:pt x="444" y="2013"/>
                  </a:lnTo>
                  <a:lnTo>
                    <a:pt x="436" y="2017"/>
                  </a:lnTo>
                  <a:lnTo>
                    <a:pt x="428" y="2019"/>
                  </a:lnTo>
                  <a:lnTo>
                    <a:pt x="419" y="2020"/>
                  </a:lnTo>
                  <a:lnTo>
                    <a:pt x="410" y="2021"/>
                  </a:lnTo>
                  <a:lnTo>
                    <a:pt x="400" y="2021"/>
                  </a:lnTo>
                  <a:lnTo>
                    <a:pt x="391" y="2020"/>
                  </a:lnTo>
                  <a:lnTo>
                    <a:pt x="383" y="2019"/>
                  </a:lnTo>
                  <a:lnTo>
                    <a:pt x="374" y="2017"/>
                  </a:lnTo>
                  <a:lnTo>
                    <a:pt x="366" y="2013"/>
                  </a:lnTo>
                  <a:lnTo>
                    <a:pt x="361" y="2013"/>
                  </a:lnTo>
                  <a:lnTo>
                    <a:pt x="355" y="2015"/>
                  </a:lnTo>
                  <a:lnTo>
                    <a:pt x="350" y="2016"/>
                  </a:lnTo>
                  <a:lnTo>
                    <a:pt x="346" y="2018"/>
                  </a:lnTo>
                  <a:lnTo>
                    <a:pt x="342" y="2021"/>
                  </a:lnTo>
                  <a:lnTo>
                    <a:pt x="340" y="2024"/>
                  </a:lnTo>
                  <a:lnTo>
                    <a:pt x="336" y="2029"/>
                  </a:lnTo>
                  <a:lnTo>
                    <a:pt x="334" y="2034"/>
                  </a:lnTo>
                  <a:lnTo>
                    <a:pt x="329" y="2055"/>
                  </a:lnTo>
                  <a:lnTo>
                    <a:pt x="324" y="2077"/>
                  </a:lnTo>
                  <a:close/>
                  <a:moveTo>
                    <a:pt x="831" y="1980"/>
                  </a:moveTo>
                  <a:lnTo>
                    <a:pt x="835" y="1976"/>
                  </a:lnTo>
                  <a:lnTo>
                    <a:pt x="841" y="1975"/>
                  </a:lnTo>
                  <a:lnTo>
                    <a:pt x="846" y="1974"/>
                  </a:lnTo>
                  <a:lnTo>
                    <a:pt x="854" y="1974"/>
                  </a:lnTo>
                  <a:lnTo>
                    <a:pt x="871" y="1977"/>
                  </a:lnTo>
                  <a:lnTo>
                    <a:pt x="888" y="1983"/>
                  </a:lnTo>
                  <a:lnTo>
                    <a:pt x="922" y="1998"/>
                  </a:lnTo>
                  <a:lnTo>
                    <a:pt x="946" y="2010"/>
                  </a:lnTo>
                  <a:lnTo>
                    <a:pt x="950" y="2012"/>
                  </a:lnTo>
                  <a:lnTo>
                    <a:pt x="951" y="2017"/>
                  </a:lnTo>
                  <a:lnTo>
                    <a:pt x="951" y="2020"/>
                  </a:lnTo>
                  <a:lnTo>
                    <a:pt x="949" y="2023"/>
                  </a:lnTo>
                  <a:lnTo>
                    <a:pt x="944" y="2028"/>
                  </a:lnTo>
                  <a:lnTo>
                    <a:pt x="939" y="2030"/>
                  </a:lnTo>
                  <a:lnTo>
                    <a:pt x="933" y="2031"/>
                  </a:lnTo>
                  <a:lnTo>
                    <a:pt x="927" y="2031"/>
                  </a:lnTo>
                  <a:lnTo>
                    <a:pt x="920" y="2030"/>
                  </a:lnTo>
                  <a:lnTo>
                    <a:pt x="914" y="2028"/>
                  </a:lnTo>
                  <a:lnTo>
                    <a:pt x="907" y="2026"/>
                  </a:lnTo>
                  <a:lnTo>
                    <a:pt x="900" y="2022"/>
                  </a:lnTo>
                  <a:lnTo>
                    <a:pt x="886" y="2016"/>
                  </a:lnTo>
                  <a:lnTo>
                    <a:pt x="873" y="2009"/>
                  </a:lnTo>
                  <a:lnTo>
                    <a:pt x="866" y="2007"/>
                  </a:lnTo>
                  <a:lnTo>
                    <a:pt x="860" y="2006"/>
                  </a:lnTo>
                  <a:lnTo>
                    <a:pt x="854" y="2005"/>
                  </a:lnTo>
                  <a:lnTo>
                    <a:pt x="849" y="2005"/>
                  </a:lnTo>
                  <a:lnTo>
                    <a:pt x="842" y="2006"/>
                  </a:lnTo>
                  <a:lnTo>
                    <a:pt x="837" y="2005"/>
                  </a:lnTo>
                  <a:lnTo>
                    <a:pt x="831" y="2004"/>
                  </a:lnTo>
                  <a:lnTo>
                    <a:pt x="828" y="2000"/>
                  </a:lnTo>
                  <a:lnTo>
                    <a:pt x="826" y="1997"/>
                  </a:lnTo>
                  <a:lnTo>
                    <a:pt x="826" y="1993"/>
                  </a:lnTo>
                  <a:lnTo>
                    <a:pt x="827" y="1987"/>
                  </a:lnTo>
                  <a:lnTo>
                    <a:pt x="831" y="1980"/>
                  </a:lnTo>
                  <a:close/>
                  <a:moveTo>
                    <a:pt x="462" y="2337"/>
                  </a:moveTo>
                  <a:lnTo>
                    <a:pt x="465" y="2337"/>
                  </a:lnTo>
                  <a:lnTo>
                    <a:pt x="467" y="2336"/>
                  </a:lnTo>
                  <a:lnTo>
                    <a:pt x="468" y="2333"/>
                  </a:lnTo>
                  <a:lnTo>
                    <a:pt x="471" y="2331"/>
                  </a:lnTo>
                  <a:lnTo>
                    <a:pt x="472" y="2327"/>
                  </a:lnTo>
                  <a:lnTo>
                    <a:pt x="473" y="2320"/>
                  </a:lnTo>
                  <a:lnTo>
                    <a:pt x="472" y="2315"/>
                  </a:lnTo>
                  <a:lnTo>
                    <a:pt x="469" y="2309"/>
                  </a:lnTo>
                  <a:lnTo>
                    <a:pt x="468" y="2307"/>
                  </a:lnTo>
                  <a:lnTo>
                    <a:pt x="466" y="2306"/>
                  </a:lnTo>
                  <a:lnTo>
                    <a:pt x="464" y="2305"/>
                  </a:lnTo>
                  <a:lnTo>
                    <a:pt x="461" y="2304"/>
                  </a:lnTo>
                  <a:lnTo>
                    <a:pt x="442" y="2303"/>
                  </a:lnTo>
                  <a:lnTo>
                    <a:pt x="426" y="2300"/>
                  </a:lnTo>
                  <a:lnTo>
                    <a:pt x="418" y="2296"/>
                  </a:lnTo>
                  <a:lnTo>
                    <a:pt x="410" y="2292"/>
                  </a:lnTo>
                  <a:lnTo>
                    <a:pt x="402" y="2284"/>
                  </a:lnTo>
                  <a:lnTo>
                    <a:pt x="395" y="2273"/>
                  </a:lnTo>
                  <a:lnTo>
                    <a:pt x="393" y="2266"/>
                  </a:lnTo>
                  <a:lnTo>
                    <a:pt x="391" y="2261"/>
                  </a:lnTo>
                  <a:lnTo>
                    <a:pt x="391" y="2254"/>
                  </a:lnTo>
                  <a:lnTo>
                    <a:pt x="393" y="2249"/>
                  </a:lnTo>
                  <a:lnTo>
                    <a:pt x="393" y="2242"/>
                  </a:lnTo>
                  <a:lnTo>
                    <a:pt x="391" y="2235"/>
                  </a:lnTo>
                  <a:lnTo>
                    <a:pt x="388" y="2228"/>
                  </a:lnTo>
                  <a:lnTo>
                    <a:pt x="382" y="2219"/>
                  </a:lnTo>
                  <a:lnTo>
                    <a:pt x="374" y="2211"/>
                  </a:lnTo>
                  <a:lnTo>
                    <a:pt x="366" y="2204"/>
                  </a:lnTo>
                  <a:lnTo>
                    <a:pt x="357" y="2198"/>
                  </a:lnTo>
                  <a:lnTo>
                    <a:pt x="349" y="2193"/>
                  </a:lnTo>
                  <a:lnTo>
                    <a:pt x="333" y="2184"/>
                  </a:lnTo>
                  <a:lnTo>
                    <a:pt x="319" y="2176"/>
                  </a:lnTo>
                  <a:lnTo>
                    <a:pt x="316" y="2173"/>
                  </a:lnTo>
                  <a:lnTo>
                    <a:pt x="312" y="2170"/>
                  </a:lnTo>
                  <a:lnTo>
                    <a:pt x="310" y="2166"/>
                  </a:lnTo>
                  <a:lnTo>
                    <a:pt x="309" y="2163"/>
                  </a:lnTo>
                  <a:lnTo>
                    <a:pt x="307" y="2155"/>
                  </a:lnTo>
                  <a:lnTo>
                    <a:pt x="308" y="2149"/>
                  </a:lnTo>
                  <a:lnTo>
                    <a:pt x="311" y="2135"/>
                  </a:lnTo>
                  <a:lnTo>
                    <a:pt x="314" y="2126"/>
                  </a:lnTo>
                  <a:lnTo>
                    <a:pt x="316" y="2120"/>
                  </a:lnTo>
                  <a:lnTo>
                    <a:pt x="314" y="2113"/>
                  </a:lnTo>
                  <a:lnTo>
                    <a:pt x="312" y="2106"/>
                  </a:lnTo>
                  <a:lnTo>
                    <a:pt x="310" y="2100"/>
                  </a:lnTo>
                  <a:lnTo>
                    <a:pt x="307" y="2096"/>
                  </a:lnTo>
                  <a:lnTo>
                    <a:pt x="303" y="2093"/>
                  </a:lnTo>
                  <a:lnTo>
                    <a:pt x="301" y="2093"/>
                  </a:lnTo>
                  <a:lnTo>
                    <a:pt x="300" y="2093"/>
                  </a:lnTo>
                  <a:lnTo>
                    <a:pt x="299" y="2094"/>
                  </a:lnTo>
                  <a:lnTo>
                    <a:pt x="297" y="2096"/>
                  </a:lnTo>
                  <a:lnTo>
                    <a:pt x="287" y="2104"/>
                  </a:lnTo>
                  <a:lnTo>
                    <a:pt x="279" y="2111"/>
                  </a:lnTo>
                  <a:lnTo>
                    <a:pt x="273" y="2119"/>
                  </a:lnTo>
                  <a:lnTo>
                    <a:pt x="269" y="2128"/>
                  </a:lnTo>
                  <a:lnTo>
                    <a:pt x="267" y="2138"/>
                  </a:lnTo>
                  <a:lnTo>
                    <a:pt x="267" y="2146"/>
                  </a:lnTo>
                  <a:lnTo>
                    <a:pt x="268" y="2156"/>
                  </a:lnTo>
                  <a:lnTo>
                    <a:pt x="271" y="2166"/>
                  </a:lnTo>
                  <a:lnTo>
                    <a:pt x="275" y="2176"/>
                  </a:lnTo>
                  <a:lnTo>
                    <a:pt x="279" y="2185"/>
                  </a:lnTo>
                  <a:lnTo>
                    <a:pt x="285" y="2195"/>
                  </a:lnTo>
                  <a:lnTo>
                    <a:pt x="291" y="2204"/>
                  </a:lnTo>
                  <a:lnTo>
                    <a:pt x="306" y="2221"/>
                  </a:lnTo>
                  <a:lnTo>
                    <a:pt x="321" y="2237"/>
                  </a:lnTo>
                  <a:lnTo>
                    <a:pt x="324" y="2240"/>
                  </a:lnTo>
                  <a:lnTo>
                    <a:pt x="328" y="2243"/>
                  </a:lnTo>
                  <a:lnTo>
                    <a:pt x="329" y="2246"/>
                  </a:lnTo>
                  <a:lnTo>
                    <a:pt x="329" y="2250"/>
                  </a:lnTo>
                  <a:lnTo>
                    <a:pt x="328" y="2255"/>
                  </a:lnTo>
                  <a:lnTo>
                    <a:pt x="325" y="2261"/>
                  </a:lnTo>
                  <a:lnTo>
                    <a:pt x="322" y="2267"/>
                  </a:lnTo>
                  <a:lnTo>
                    <a:pt x="321" y="2274"/>
                  </a:lnTo>
                  <a:lnTo>
                    <a:pt x="321" y="2278"/>
                  </a:lnTo>
                  <a:lnTo>
                    <a:pt x="321" y="2283"/>
                  </a:lnTo>
                  <a:lnTo>
                    <a:pt x="323" y="2287"/>
                  </a:lnTo>
                  <a:lnTo>
                    <a:pt x="327" y="2293"/>
                  </a:lnTo>
                  <a:lnTo>
                    <a:pt x="331" y="2299"/>
                  </a:lnTo>
                  <a:lnTo>
                    <a:pt x="339" y="2310"/>
                  </a:lnTo>
                  <a:lnTo>
                    <a:pt x="350" y="2322"/>
                  </a:lnTo>
                  <a:lnTo>
                    <a:pt x="363" y="2336"/>
                  </a:lnTo>
                  <a:lnTo>
                    <a:pt x="371" y="2341"/>
                  </a:lnTo>
                  <a:lnTo>
                    <a:pt x="379" y="2345"/>
                  </a:lnTo>
                  <a:lnTo>
                    <a:pt x="388" y="2350"/>
                  </a:lnTo>
                  <a:lnTo>
                    <a:pt x="398" y="2353"/>
                  </a:lnTo>
                  <a:lnTo>
                    <a:pt x="409" y="2355"/>
                  </a:lnTo>
                  <a:lnTo>
                    <a:pt x="419" y="2355"/>
                  </a:lnTo>
                  <a:lnTo>
                    <a:pt x="431" y="2354"/>
                  </a:lnTo>
                  <a:lnTo>
                    <a:pt x="443" y="2351"/>
                  </a:lnTo>
                  <a:lnTo>
                    <a:pt x="452" y="2345"/>
                  </a:lnTo>
                  <a:lnTo>
                    <a:pt x="462" y="2337"/>
                  </a:lnTo>
                  <a:close/>
                  <a:moveTo>
                    <a:pt x="757" y="1760"/>
                  </a:moveTo>
                  <a:lnTo>
                    <a:pt x="763" y="1754"/>
                  </a:lnTo>
                  <a:lnTo>
                    <a:pt x="768" y="1749"/>
                  </a:lnTo>
                  <a:lnTo>
                    <a:pt x="770" y="1746"/>
                  </a:lnTo>
                  <a:lnTo>
                    <a:pt x="771" y="1742"/>
                  </a:lnTo>
                  <a:lnTo>
                    <a:pt x="770" y="1736"/>
                  </a:lnTo>
                  <a:lnTo>
                    <a:pt x="766" y="1730"/>
                  </a:lnTo>
                  <a:lnTo>
                    <a:pt x="756" y="1711"/>
                  </a:lnTo>
                  <a:lnTo>
                    <a:pt x="750" y="1695"/>
                  </a:lnTo>
                  <a:lnTo>
                    <a:pt x="745" y="1680"/>
                  </a:lnTo>
                  <a:lnTo>
                    <a:pt x="743" y="1668"/>
                  </a:lnTo>
                  <a:lnTo>
                    <a:pt x="743" y="1658"/>
                  </a:lnTo>
                  <a:lnTo>
                    <a:pt x="744" y="1650"/>
                  </a:lnTo>
                  <a:lnTo>
                    <a:pt x="748" y="1642"/>
                  </a:lnTo>
                  <a:lnTo>
                    <a:pt x="751" y="1635"/>
                  </a:lnTo>
                  <a:lnTo>
                    <a:pt x="761" y="1624"/>
                  </a:lnTo>
                  <a:lnTo>
                    <a:pt x="772" y="1612"/>
                  </a:lnTo>
                  <a:lnTo>
                    <a:pt x="776" y="1606"/>
                  </a:lnTo>
                  <a:lnTo>
                    <a:pt x="779" y="1598"/>
                  </a:lnTo>
                  <a:lnTo>
                    <a:pt x="782" y="1589"/>
                  </a:lnTo>
                  <a:lnTo>
                    <a:pt x="783" y="1579"/>
                  </a:lnTo>
                  <a:lnTo>
                    <a:pt x="783" y="1574"/>
                  </a:lnTo>
                  <a:lnTo>
                    <a:pt x="782" y="1569"/>
                  </a:lnTo>
                  <a:lnTo>
                    <a:pt x="779" y="1566"/>
                  </a:lnTo>
                  <a:lnTo>
                    <a:pt x="777" y="1563"/>
                  </a:lnTo>
                  <a:lnTo>
                    <a:pt x="771" y="1557"/>
                  </a:lnTo>
                  <a:lnTo>
                    <a:pt x="762" y="1554"/>
                  </a:lnTo>
                  <a:lnTo>
                    <a:pt x="756" y="1553"/>
                  </a:lnTo>
                  <a:lnTo>
                    <a:pt x="750" y="1553"/>
                  </a:lnTo>
                  <a:lnTo>
                    <a:pt x="743" y="1554"/>
                  </a:lnTo>
                  <a:lnTo>
                    <a:pt x="737" y="1556"/>
                  </a:lnTo>
                  <a:lnTo>
                    <a:pt x="730" y="1557"/>
                  </a:lnTo>
                  <a:lnTo>
                    <a:pt x="723" y="1560"/>
                  </a:lnTo>
                  <a:lnTo>
                    <a:pt x="718" y="1560"/>
                  </a:lnTo>
                  <a:lnTo>
                    <a:pt x="713" y="1558"/>
                  </a:lnTo>
                  <a:lnTo>
                    <a:pt x="706" y="1555"/>
                  </a:lnTo>
                  <a:lnTo>
                    <a:pt x="699" y="1550"/>
                  </a:lnTo>
                  <a:lnTo>
                    <a:pt x="693" y="1544"/>
                  </a:lnTo>
                  <a:lnTo>
                    <a:pt x="687" y="1538"/>
                  </a:lnTo>
                  <a:lnTo>
                    <a:pt x="680" y="1532"/>
                  </a:lnTo>
                  <a:lnTo>
                    <a:pt x="675" y="1528"/>
                  </a:lnTo>
                  <a:lnTo>
                    <a:pt x="672" y="1525"/>
                  </a:lnTo>
                  <a:lnTo>
                    <a:pt x="668" y="1524"/>
                  </a:lnTo>
                  <a:lnTo>
                    <a:pt x="665" y="1523"/>
                  </a:lnTo>
                  <a:lnTo>
                    <a:pt x="662" y="1523"/>
                  </a:lnTo>
                  <a:lnTo>
                    <a:pt x="648" y="1527"/>
                  </a:lnTo>
                  <a:lnTo>
                    <a:pt x="634" y="1531"/>
                  </a:lnTo>
                  <a:lnTo>
                    <a:pt x="628" y="1532"/>
                  </a:lnTo>
                  <a:lnTo>
                    <a:pt x="621" y="1532"/>
                  </a:lnTo>
                  <a:lnTo>
                    <a:pt x="615" y="1531"/>
                  </a:lnTo>
                  <a:lnTo>
                    <a:pt x="609" y="1528"/>
                  </a:lnTo>
                  <a:lnTo>
                    <a:pt x="597" y="1519"/>
                  </a:lnTo>
                  <a:lnTo>
                    <a:pt x="590" y="1513"/>
                  </a:lnTo>
                  <a:lnTo>
                    <a:pt x="586" y="1511"/>
                  </a:lnTo>
                  <a:lnTo>
                    <a:pt x="582" y="1510"/>
                  </a:lnTo>
                  <a:lnTo>
                    <a:pt x="568" y="1511"/>
                  </a:lnTo>
                  <a:lnTo>
                    <a:pt x="534" y="1513"/>
                  </a:lnTo>
                  <a:lnTo>
                    <a:pt x="530" y="1513"/>
                  </a:lnTo>
                  <a:lnTo>
                    <a:pt x="524" y="1514"/>
                  </a:lnTo>
                  <a:lnTo>
                    <a:pt x="520" y="1517"/>
                  </a:lnTo>
                  <a:lnTo>
                    <a:pt x="516" y="1519"/>
                  </a:lnTo>
                  <a:lnTo>
                    <a:pt x="508" y="1527"/>
                  </a:lnTo>
                  <a:lnTo>
                    <a:pt x="499" y="1536"/>
                  </a:lnTo>
                  <a:lnTo>
                    <a:pt x="493" y="1549"/>
                  </a:lnTo>
                  <a:lnTo>
                    <a:pt x="486" y="1562"/>
                  </a:lnTo>
                  <a:lnTo>
                    <a:pt x="479" y="1578"/>
                  </a:lnTo>
                  <a:lnTo>
                    <a:pt x="475" y="1596"/>
                  </a:lnTo>
                  <a:lnTo>
                    <a:pt x="473" y="1602"/>
                  </a:lnTo>
                  <a:lnTo>
                    <a:pt x="469" y="1608"/>
                  </a:lnTo>
                  <a:lnTo>
                    <a:pt x="465" y="1611"/>
                  </a:lnTo>
                  <a:lnTo>
                    <a:pt x="461" y="1613"/>
                  </a:lnTo>
                  <a:lnTo>
                    <a:pt x="456" y="1613"/>
                  </a:lnTo>
                  <a:lnTo>
                    <a:pt x="452" y="1613"/>
                  </a:lnTo>
                  <a:lnTo>
                    <a:pt x="449" y="1611"/>
                  </a:lnTo>
                  <a:lnTo>
                    <a:pt x="445" y="1609"/>
                  </a:lnTo>
                  <a:lnTo>
                    <a:pt x="443" y="1605"/>
                  </a:lnTo>
                  <a:lnTo>
                    <a:pt x="441" y="1596"/>
                  </a:lnTo>
                  <a:lnTo>
                    <a:pt x="441" y="1585"/>
                  </a:lnTo>
                  <a:lnTo>
                    <a:pt x="441" y="1573"/>
                  </a:lnTo>
                  <a:lnTo>
                    <a:pt x="443" y="1560"/>
                  </a:lnTo>
                  <a:lnTo>
                    <a:pt x="447" y="1545"/>
                  </a:lnTo>
                  <a:lnTo>
                    <a:pt x="451" y="1539"/>
                  </a:lnTo>
                  <a:lnTo>
                    <a:pt x="454" y="1532"/>
                  </a:lnTo>
                  <a:lnTo>
                    <a:pt x="458" y="1527"/>
                  </a:lnTo>
                  <a:lnTo>
                    <a:pt x="463" y="1521"/>
                  </a:lnTo>
                  <a:lnTo>
                    <a:pt x="472" y="1513"/>
                  </a:lnTo>
                  <a:lnTo>
                    <a:pt x="480" y="1508"/>
                  </a:lnTo>
                  <a:lnTo>
                    <a:pt x="490" y="1502"/>
                  </a:lnTo>
                  <a:lnTo>
                    <a:pt x="500" y="1498"/>
                  </a:lnTo>
                  <a:lnTo>
                    <a:pt x="520" y="1490"/>
                  </a:lnTo>
                  <a:lnTo>
                    <a:pt x="539" y="1483"/>
                  </a:lnTo>
                  <a:lnTo>
                    <a:pt x="553" y="1475"/>
                  </a:lnTo>
                  <a:lnTo>
                    <a:pt x="566" y="1470"/>
                  </a:lnTo>
                  <a:lnTo>
                    <a:pt x="580" y="1466"/>
                  </a:lnTo>
                  <a:lnTo>
                    <a:pt x="595" y="1465"/>
                  </a:lnTo>
                  <a:lnTo>
                    <a:pt x="609" y="1465"/>
                  </a:lnTo>
                  <a:lnTo>
                    <a:pt x="624" y="1466"/>
                  </a:lnTo>
                  <a:lnTo>
                    <a:pt x="640" y="1470"/>
                  </a:lnTo>
                  <a:lnTo>
                    <a:pt x="657" y="1476"/>
                  </a:lnTo>
                  <a:lnTo>
                    <a:pt x="667" y="1481"/>
                  </a:lnTo>
                  <a:lnTo>
                    <a:pt x="677" y="1487"/>
                  </a:lnTo>
                  <a:lnTo>
                    <a:pt x="686" y="1494"/>
                  </a:lnTo>
                  <a:lnTo>
                    <a:pt x="694" y="1500"/>
                  </a:lnTo>
                  <a:lnTo>
                    <a:pt x="700" y="1508"/>
                  </a:lnTo>
                  <a:lnTo>
                    <a:pt x="707" y="1517"/>
                  </a:lnTo>
                  <a:lnTo>
                    <a:pt x="712" y="1525"/>
                  </a:lnTo>
                  <a:lnTo>
                    <a:pt x="717" y="1534"/>
                  </a:lnTo>
                  <a:lnTo>
                    <a:pt x="719" y="1536"/>
                  </a:lnTo>
                  <a:lnTo>
                    <a:pt x="721" y="1539"/>
                  </a:lnTo>
                  <a:lnTo>
                    <a:pt x="723" y="1540"/>
                  </a:lnTo>
                  <a:lnTo>
                    <a:pt x="728" y="1540"/>
                  </a:lnTo>
                  <a:lnTo>
                    <a:pt x="735" y="1539"/>
                  </a:lnTo>
                  <a:lnTo>
                    <a:pt x="744" y="1536"/>
                  </a:lnTo>
                  <a:lnTo>
                    <a:pt x="754" y="1534"/>
                  </a:lnTo>
                  <a:lnTo>
                    <a:pt x="765" y="1533"/>
                  </a:lnTo>
                  <a:lnTo>
                    <a:pt x="771" y="1534"/>
                  </a:lnTo>
                  <a:lnTo>
                    <a:pt x="776" y="1535"/>
                  </a:lnTo>
                  <a:lnTo>
                    <a:pt x="782" y="1536"/>
                  </a:lnTo>
                  <a:lnTo>
                    <a:pt x="786" y="1540"/>
                  </a:lnTo>
                  <a:lnTo>
                    <a:pt x="793" y="1541"/>
                  </a:lnTo>
                  <a:lnTo>
                    <a:pt x="798" y="1543"/>
                  </a:lnTo>
                  <a:lnTo>
                    <a:pt x="804" y="1545"/>
                  </a:lnTo>
                  <a:lnTo>
                    <a:pt x="808" y="1549"/>
                  </a:lnTo>
                  <a:lnTo>
                    <a:pt x="811" y="1552"/>
                  </a:lnTo>
                  <a:lnTo>
                    <a:pt x="815" y="1557"/>
                  </a:lnTo>
                  <a:lnTo>
                    <a:pt x="817" y="1564"/>
                  </a:lnTo>
                  <a:lnTo>
                    <a:pt x="820" y="1572"/>
                  </a:lnTo>
                  <a:lnTo>
                    <a:pt x="822" y="1581"/>
                  </a:lnTo>
                  <a:lnTo>
                    <a:pt x="822" y="1591"/>
                  </a:lnTo>
                  <a:lnTo>
                    <a:pt x="821" y="1602"/>
                  </a:lnTo>
                  <a:lnTo>
                    <a:pt x="819" y="1613"/>
                  </a:lnTo>
                  <a:lnTo>
                    <a:pt x="811" y="1635"/>
                  </a:lnTo>
                  <a:lnTo>
                    <a:pt x="804" y="1657"/>
                  </a:lnTo>
                  <a:lnTo>
                    <a:pt x="803" y="1661"/>
                  </a:lnTo>
                  <a:lnTo>
                    <a:pt x="801" y="1664"/>
                  </a:lnTo>
                  <a:lnTo>
                    <a:pt x="804" y="1672"/>
                  </a:lnTo>
                  <a:lnTo>
                    <a:pt x="807" y="1676"/>
                  </a:lnTo>
                  <a:lnTo>
                    <a:pt x="811" y="1679"/>
                  </a:lnTo>
                  <a:lnTo>
                    <a:pt x="816" y="1679"/>
                  </a:lnTo>
                  <a:lnTo>
                    <a:pt x="820" y="1678"/>
                  </a:lnTo>
                  <a:lnTo>
                    <a:pt x="826" y="1676"/>
                  </a:lnTo>
                  <a:lnTo>
                    <a:pt x="831" y="1672"/>
                  </a:lnTo>
                  <a:lnTo>
                    <a:pt x="837" y="1666"/>
                  </a:lnTo>
                  <a:lnTo>
                    <a:pt x="849" y="1653"/>
                  </a:lnTo>
                  <a:lnTo>
                    <a:pt x="862" y="1636"/>
                  </a:lnTo>
                  <a:lnTo>
                    <a:pt x="873" y="1620"/>
                  </a:lnTo>
                  <a:lnTo>
                    <a:pt x="884" y="1605"/>
                  </a:lnTo>
                  <a:lnTo>
                    <a:pt x="889" y="1597"/>
                  </a:lnTo>
                  <a:lnTo>
                    <a:pt x="896" y="1590"/>
                  </a:lnTo>
                  <a:lnTo>
                    <a:pt x="904" y="1585"/>
                  </a:lnTo>
                  <a:lnTo>
                    <a:pt x="910" y="1581"/>
                  </a:lnTo>
                  <a:lnTo>
                    <a:pt x="919" y="1579"/>
                  </a:lnTo>
                  <a:lnTo>
                    <a:pt x="928" y="1578"/>
                  </a:lnTo>
                  <a:lnTo>
                    <a:pt x="937" y="1577"/>
                  </a:lnTo>
                  <a:lnTo>
                    <a:pt x="948" y="1578"/>
                  </a:lnTo>
                  <a:lnTo>
                    <a:pt x="954" y="1579"/>
                  </a:lnTo>
                  <a:lnTo>
                    <a:pt x="961" y="1581"/>
                  </a:lnTo>
                  <a:lnTo>
                    <a:pt x="967" y="1584"/>
                  </a:lnTo>
                  <a:lnTo>
                    <a:pt x="974" y="1587"/>
                  </a:lnTo>
                  <a:lnTo>
                    <a:pt x="981" y="1591"/>
                  </a:lnTo>
                  <a:lnTo>
                    <a:pt x="986" y="1597"/>
                  </a:lnTo>
                  <a:lnTo>
                    <a:pt x="993" y="1603"/>
                  </a:lnTo>
                  <a:lnTo>
                    <a:pt x="998" y="1611"/>
                  </a:lnTo>
                  <a:lnTo>
                    <a:pt x="1003" y="1618"/>
                  </a:lnTo>
                  <a:lnTo>
                    <a:pt x="1007" y="1624"/>
                  </a:lnTo>
                  <a:lnTo>
                    <a:pt x="1009" y="1630"/>
                  </a:lnTo>
                  <a:lnTo>
                    <a:pt x="1010" y="1635"/>
                  </a:lnTo>
                  <a:lnTo>
                    <a:pt x="1009" y="1638"/>
                  </a:lnTo>
                  <a:lnTo>
                    <a:pt x="1009" y="1640"/>
                  </a:lnTo>
                  <a:lnTo>
                    <a:pt x="1007" y="1642"/>
                  </a:lnTo>
                  <a:lnTo>
                    <a:pt x="1006" y="1644"/>
                  </a:lnTo>
                  <a:lnTo>
                    <a:pt x="999" y="1646"/>
                  </a:lnTo>
                  <a:lnTo>
                    <a:pt x="990" y="1649"/>
                  </a:lnTo>
                  <a:lnTo>
                    <a:pt x="983" y="1649"/>
                  </a:lnTo>
                  <a:lnTo>
                    <a:pt x="973" y="1650"/>
                  </a:lnTo>
                  <a:lnTo>
                    <a:pt x="963" y="1649"/>
                  </a:lnTo>
                  <a:lnTo>
                    <a:pt x="953" y="1646"/>
                  </a:lnTo>
                  <a:lnTo>
                    <a:pt x="942" y="1643"/>
                  </a:lnTo>
                  <a:lnTo>
                    <a:pt x="930" y="1639"/>
                  </a:lnTo>
                  <a:lnTo>
                    <a:pt x="918" y="1631"/>
                  </a:lnTo>
                  <a:lnTo>
                    <a:pt x="906" y="1622"/>
                  </a:lnTo>
                  <a:lnTo>
                    <a:pt x="903" y="1620"/>
                  </a:lnTo>
                  <a:lnTo>
                    <a:pt x="899" y="1619"/>
                  </a:lnTo>
                  <a:lnTo>
                    <a:pt x="897" y="1619"/>
                  </a:lnTo>
                  <a:lnTo>
                    <a:pt x="894" y="1621"/>
                  </a:lnTo>
                  <a:lnTo>
                    <a:pt x="889" y="1627"/>
                  </a:lnTo>
                  <a:lnTo>
                    <a:pt x="885" y="1634"/>
                  </a:lnTo>
                  <a:lnTo>
                    <a:pt x="881" y="1652"/>
                  </a:lnTo>
                  <a:lnTo>
                    <a:pt x="878" y="1666"/>
                  </a:lnTo>
                  <a:lnTo>
                    <a:pt x="877" y="1676"/>
                  </a:lnTo>
                  <a:lnTo>
                    <a:pt x="874" y="1685"/>
                  </a:lnTo>
                  <a:lnTo>
                    <a:pt x="868" y="1693"/>
                  </a:lnTo>
                  <a:lnTo>
                    <a:pt x="863" y="1700"/>
                  </a:lnTo>
                  <a:lnTo>
                    <a:pt x="848" y="1712"/>
                  </a:lnTo>
                  <a:lnTo>
                    <a:pt x="831" y="1724"/>
                  </a:lnTo>
                  <a:lnTo>
                    <a:pt x="822" y="1730"/>
                  </a:lnTo>
                  <a:lnTo>
                    <a:pt x="815" y="1735"/>
                  </a:lnTo>
                  <a:lnTo>
                    <a:pt x="806" y="1742"/>
                  </a:lnTo>
                  <a:lnTo>
                    <a:pt x="799" y="1750"/>
                  </a:lnTo>
                  <a:lnTo>
                    <a:pt x="793" y="1757"/>
                  </a:lnTo>
                  <a:lnTo>
                    <a:pt x="787" y="1766"/>
                  </a:lnTo>
                  <a:lnTo>
                    <a:pt x="783" y="1776"/>
                  </a:lnTo>
                  <a:lnTo>
                    <a:pt x="781" y="1787"/>
                  </a:lnTo>
                  <a:lnTo>
                    <a:pt x="779" y="1797"/>
                  </a:lnTo>
                  <a:lnTo>
                    <a:pt x="777" y="1802"/>
                  </a:lnTo>
                  <a:lnTo>
                    <a:pt x="773" y="1808"/>
                  </a:lnTo>
                  <a:lnTo>
                    <a:pt x="764" y="1818"/>
                  </a:lnTo>
                  <a:lnTo>
                    <a:pt x="761" y="1821"/>
                  </a:lnTo>
                  <a:lnTo>
                    <a:pt x="759" y="1823"/>
                  </a:lnTo>
                  <a:lnTo>
                    <a:pt x="756" y="1824"/>
                  </a:lnTo>
                  <a:lnTo>
                    <a:pt x="754" y="1824"/>
                  </a:lnTo>
                  <a:lnTo>
                    <a:pt x="752" y="1823"/>
                  </a:lnTo>
                  <a:lnTo>
                    <a:pt x="752" y="1821"/>
                  </a:lnTo>
                  <a:lnTo>
                    <a:pt x="751" y="1817"/>
                  </a:lnTo>
                  <a:lnTo>
                    <a:pt x="752" y="1813"/>
                  </a:lnTo>
                  <a:lnTo>
                    <a:pt x="754" y="1797"/>
                  </a:lnTo>
                  <a:lnTo>
                    <a:pt x="755" y="1790"/>
                  </a:lnTo>
                  <a:lnTo>
                    <a:pt x="755" y="1785"/>
                  </a:lnTo>
                  <a:lnTo>
                    <a:pt x="754" y="1774"/>
                  </a:lnTo>
                  <a:lnTo>
                    <a:pt x="755" y="1768"/>
                  </a:lnTo>
                  <a:lnTo>
                    <a:pt x="757" y="1760"/>
                  </a:lnTo>
                  <a:close/>
                  <a:moveTo>
                    <a:pt x="724" y="2043"/>
                  </a:moveTo>
                  <a:lnTo>
                    <a:pt x="717" y="2042"/>
                  </a:lnTo>
                  <a:lnTo>
                    <a:pt x="708" y="2039"/>
                  </a:lnTo>
                  <a:lnTo>
                    <a:pt x="699" y="2034"/>
                  </a:lnTo>
                  <a:lnTo>
                    <a:pt x="690" y="2029"/>
                  </a:lnTo>
                  <a:lnTo>
                    <a:pt x="682" y="2022"/>
                  </a:lnTo>
                  <a:lnTo>
                    <a:pt x="673" y="2015"/>
                  </a:lnTo>
                  <a:lnTo>
                    <a:pt x="664" y="2007"/>
                  </a:lnTo>
                  <a:lnTo>
                    <a:pt x="657" y="1998"/>
                  </a:lnTo>
                  <a:lnTo>
                    <a:pt x="649" y="1985"/>
                  </a:lnTo>
                  <a:lnTo>
                    <a:pt x="641" y="1972"/>
                  </a:lnTo>
                  <a:lnTo>
                    <a:pt x="634" y="1959"/>
                  </a:lnTo>
                  <a:lnTo>
                    <a:pt x="630" y="1945"/>
                  </a:lnTo>
                  <a:lnTo>
                    <a:pt x="612" y="1940"/>
                  </a:lnTo>
                  <a:lnTo>
                    <a:pt x="597" y="1934"/>
                  </a:lnTo>
                  <a:lnTo>
                    <a:pt x="583" y="1928"/>
                  </a:lnTo>
                  <a:lnTo>
                    <a:pt x="571" y="1921"/>
                  </a:lnTo>
                  <a:lnTo>
                    <a:pt x="560" y="1915"/>
                  </a:lnTo>
                  <a:lnTo>
                    <a:pt x="550" y="1908"/>
                  </a:lnTo>
                  <a:lnTo>
                    <a:pt x="541" y="1901"/>
                  </a:lnTo>
                  <a:lnTo>
                    <a:pt x="533" y="1894"/>
                  </a:lnTo>
                  <a:lnTo>
                    <a:pt x="521" y="1880"/>
                  </a:lnTo>
                  <a:lnTo>
                    <a:pt x="513" y="1869"/>
                  </a:lnTo>
                  <a:lnTo>
                    <a:pt x="508" y="1861"/>
                  </a:lnTo>
                  <a:lnTo>
                    <a:pt x="507" y="1855"/>
                  </a:lnTo>
                  <a:lnTo>
                    <a:pt x="510" y="1854"/>
                  </a:lnTo>
                  <a:lnTo>
                    <a:pt x="518" y="1855"/>
                  </a:lnTo>
                  <a:lnTo>
                    <a:pt x="523" y="1856"/>
                  </a:lnTo>
                  <a:lnTo>
                    <a:pt x="528" y="1857"/>
                  </a:lnTo>
                  <a:lnTo>
                    <a:pt x="533" y="1861"/>
                  </a:lnTo>
                  <a:lnTo>
                    <a:pt x="538" y="1865"/>
                  </a:lnTo>
                  <a:lnTo>
                    <a:pt x="543" y="1872"/>
                  </a:lnTo>
                  <a:lnTo>
                    <a:pt x="549" y="1877"/>
                  </a:lnTo>
                  <a:lnTo>
                    <a:pt x="555" y="1883"/>
                  </a:lnTo>
                  <a:lnTo>
                    <a:pt x="562" y="1887"/>
                  </a:lnTo>
                  <a:lnTo>
                    <a:pt x="576" y="1895"/>
                  </a:lnTo>
                  <a:lnTo>
                    <a:pt x="590" y="1900"/>
                  </a:lnTo>
                  <a:lnTo>
                    <a:pt x="602" y="1904"/>
                  </a:lnTo>
                  <a:lnTo>
                    <a:pt x="612" y="1906"/>
                  </a:lnTo>
                  <a:lnTo>
                    <a:pt x="620" y="1907"/>
                  </a:lnTo>
                  <a:lnTo>
                    <a:pt x="622" y="1906"/>
                  </a:lnTo>
                  <a:lnTo>
                    <a:pt x="621" y="1889"/>
                  </a:lnTo>
                  <a:lnTo>
                    <a:pt x="621" y="1872"/>
                  </a:lnTo>
                  <a:lnTo>
                    <a:pt x="622" y="1853"/>
                  </a:lnTo>
                  <a:lnTo>
                    <a:pt x="623" y="1834"/>
                  </a:lnTo>
                  <a:lnTo>
                    <a:pt x="626" y="1827"/>
                  </a:lnTo>
                  <a:lnTo>
                    <a:pt x="627" y="1821"/>
                  </a:lnTo>
                  <a:lnTo>
                    <a:pt x="627" y="1819"/>
                  </a:lnTo>
                  <a:lnTo>
                    <a:pt x="627" y="1817"/>
                  </a:lnTo>
                  <a:lnTo>
                    <a:pt x="624" y="1815"/>
                  </a:lnTo>
                  <a:lnTo>
                    <a:pt x="622" y="1812"/>
                  </a:lnTo>
                  <a:lnTo>
                    <a:pt x="612" y="1806"/>
                  </a:lnTo>
                  <a:lnTo>
                    <a:pt x="605" y="1800"/>
                  </a:lnTo>
                  <a:lnTo>
                    <a:pt x="596" y="1797"/>
                  </a:lnTo>
                  <a:lnTo>
                    <a:pt x="589" y="1795"/>
                  </a:lnTo>
                  <a:lnTo>
                    <a:pt x="575" y="1791"/>
                  </a:lnTo>
                  <a:lnTo>
                    <a:pt x="563" y="1791"/>
                  </a:lnTo>
                  <a:lnTo>
                    <a:pt x="553" y="1793"/>
                  </a:lnTo>
                  <a:lnTo>
                    <a:pt x="543" y="1793"/>
                  </a:lnTo>
                  <a:lnTo>
                    <a:pt x="539" y="1791"/>
                  </a:lnTo>
                  <a:lnTo>
                    <a:pt x="535" y="1790"/>
                  </a:lnTo>
                  <a:lnTo>
                    <a:pt x="531" y="1787"/>
                  </a:lnTo>
                  <a:lnTo>
                    <a:pt x="528" y="1784"/>
                  </a:lnTo>
                  <a:lnTo>
                    <a:pt x="523" y="1778"/>
                  </a:lnTo>
                  <a:lnTo>
                    <a:pt x="519" y="1773"/>
                  </a:lnTo>
                  <a:lnTo>
                    <a:pt x="517" y="1767"/>
                  </a:lnTo>
                  <a:lnTo>
                    <a:pt x="515" y="1762"/>
                  </a:lnTo>
                  <a:lnTo>
                    <a:pt x="515" y="1756"/>
                  </a:lnTo>
                  <a:lnTo>
                    <a:pt x="515" y="1751"/>
                  </a:lnTo>
                  <a:lnTo>
                    <a:pt x="516" y="1745"/>
                  </a:lnTo>
                  <a:lnTo>
                    <a:pt x="517" y="1741"/>
                  </a:lnTo>
                  <a:lnTo>
                    <a:pt x="519" y="1738"/>
                  </a:lnTo>
                  <a:lnTo>
                    <a:pt x="522" y="1734"/>
                  </a:lnTo>
                  <a:lnTo>
                    <a:pt x="527" y="1732"/>
                  </a:lnTo>
                  <a:lnTo>
                    <a:pt x="531" y="1730"/>
                  </a:lnTo>
                  <a:lnTo>
                    <a:pt x="537" y="1730"/>
                  </a:lnTo>
                  <a:lnTo>
                    <a:pt x="542" y="1730"/>
                  </a:lnTo>
                  <a:lnTo>
                    <a:pt x="549" y="1731"/>
                  </a:lnTo>
                  <a:lnTo>
                    <a:pt x="555" y="1734"/>
                  </a:lnTo>
                  <a:lnTo>
                    <a:pt x="562" y="1740"/>
                  </a:lnTo>
                  <a:lnTo>
                    <a:pt x="571" y="1751"/>
                  </a:lnTo>
                  <a:lnTo>
                    <a:pt x="575" y="1756"/>
                  </a:lnTo>
                  <a:lnTo>
                    <a:pt x="582" y="1761"/>
                  </a:lnTo>
                  <a:lnTo>
                    <a:pt x="588" y="1765"/>
                  </a:lnTo>
                  <a:lnTo>
                    <a:pt x="596" y="1768"/>
                  </a:lnTo>
                  <a:lnTo>
                    <a:pt x="602" y="1769"/>
                  </a:lnTo>
                  <a:lnTo>
                    <a:pt x="608" y="1771"/>
                  </a:lnTo>
                  <a:lnTo>
                    <a:pt x="611" y="1769"/>
                  </a:lnTo>
                  <a:lnTo>
                    <a:pt x="613" y="1767"/>
                  </a:lnTo>
                  <a:lnTo>
                    <a:pt x="616" y="1764"/>
                  </a:lnTo>
                  <a:lnTo>
                    <a:pt x="616" y="1760"/>
                  </a:lnTo>
                  <a:lnTo>
                    <a:pt x="616" y="1754"/>
                  </a:lnTo>
                  <a:lnTo>
                    <a:pt x="615" y="1747"/>
                  </a:lnTo>
                  <a:lnTo>
                    <a:pt x="613" y="1731"/>
                  </a:lnTo>
                  <a:lnTo>
                    <a:pt x="615" y="1712"/>
                  </a:lnTo>
                  <a:lnTo>
                    <a:pt x="616" y="1693"/>
                  </a:lnTo>
                  <a:lnTo>
                    <a:pt x="618" y="1673"/>
                  </a:lnTo>
                  <a:lnTo>
                    <a:pt x="622" y="1639"/>
                  </a:lnTo>
                  <a:lnTo>
                    <a:pt x="626" y="1619"/>
                  </a:lnTo>
                  <a:lnTo>
                    <a:pt x="627" y="1611"/>
                  </a:lnTo>
                  <a:lnTo>
                    <a:pt x="628" y="1606"/>
                  </a:lnTo>
                  <a:lnTo>
                    <a:pt x="630" y="1601"/>
                  </a:lnTo>
                  <a:lnTo>
                    <a:pt x="633" y="1598"/>
                  </a:lnTo>
                  <a:lnTo>
                    <a:pt x="637" y="1596"/>
                  </a:lnTo>
                  <a:lnTo>
                    <a:pt x="641" y="1595"/>
                  </a:lnTo>
                  <a:lnTo>
                    <a:pt x="646" y="1595"/>
                  </a:lnTo>
                  <a:lnTo>
                    <a:pt x="652" y="1595"/>
                  </a:lnTo>
                  <a:lnTo>
                    <a:pt x="660" y="1597"/>
                  </a:lnTo>
                  <a:lnTo>
                    <a:pt x="667" y="1599"/>
                  </a:lnTo>
                  <a:lnTo>
                    <a:pt x="674" y="1602"/>
                  </a:lnTo>
                  <a:lnTo>
                    <a:pt x="682" y="1607"/>
                  </a:lnTo>
                  <a:lnTo>
                    <a:pt x="688" y="1611"/>
                  </a:lnTo>
                  <a:lnTo>
                    <a:pt x="694" y="1616"/>
                  </a:lnTo>
                  <a:lnTo>
                    <a:pt x="699" y="1622"/>
                  </a:lnTo>
                  <a:lnTo>
                    <a:pt x="704" y="1628"/>
                  </a:lnTo>
                  <a:lnTo>
                    <a:pt x="706" y="1634"/>
                  </a:lnTo>
                  <a:lnTo>
                    <a:pt x="706" y="1642"/>
                  </a:lnTo>
                  <a:lnTo>
                    <a:pt x="704" y="1651"/>
                  </a:lnTo>
                  <a:lnTo>
                    <a:pt x="699" y="1657"/>
                  </a:lnTo>
                  <a:lnTo>
                    <a:pt x="688" y="1674"/>
                  </a:lnTo>
                  <a:lnTo>
                    <a:pt x="678" y="1688"/>
                  </a:lnTo>
                  <a:lnTo>
                    <a:pt x="670" y="1700"/>
                  </a:lnTo>
                  <a:lnTo>
                    <a:pt x="664" y="1711"/>
                  </a:lnTo>
                  <a:lnTo>
                    <a:pt x="662" y="1717"/>
                  </a:lnTo>
                  <a:lnTo>
                    <a:pt x="661" y="1721"/>
                  </a:lnTo>
                  <a:lnTo>
                    <a:pt x="660" y="1727"/>
                  </a:lnTo>
                  <a:lnTo>
                    <a:pt x="660" y="1732"/>
                  </a:lnTo>
                  <a:lnTo>
                    <a:pt x="660" y="1738"/>
                  </a:lnTo>
                  <a:lnTo>
                    <a:pt x="661" y="1743"/>
                  </a:lnTo>
                  <a:lnTo>
                    <a:pt x="663" y="1750"/>
                  </a:lnTo>
                  <a:lnTo>
                    <a:pt x="666" y="1756"/>
                  </a:lnTo>
                  <a:lnTo>
                    <a:pt x="667" y="1761"/>
                  </a:lnTo>
                  <a:lnTo>
                    <a:pt x="668" y="1766"/>
                  </a:lnTo>
                  <a:lnTo>
                    <a:pt x="668" y="1772"/>
                  </a:lnTo>
                  <a:lnTo>
                    <a:pt x="668" y="1779"/>
                  </a:lnTo>
                  <a:lnTo>
                    <a:pt x="667" y="1786"/>
                  </a:lnTo>
                  <a:lnTo>
                    <a:pt x="668" y="1793"/>
                  </a:lnTo>
                  <a:lnTo>
                    <a:pt x="670" y="1800"/>
                  </a:lnTo>
                  <a:lnTo>
                    <a:pt x="672" y="1806"/>
                  </a:lnTo>
                  <a:lnTo>
                    <a:pt x="673" y="1809"/>
                  </a:lnTo>
                  <a:lnTo>
                    <a:pt x="675" y="1810"/>
                  </a:lnTo>
                  <a:lnTo>
                    <a:pt x="677" y="1812"/>
                  </a:lnTo>
                  <a:lnTo>
                    <a:pt x="680" y="1812"/>
                  </a:lnTo>
                  <a:lnTo>
                    <a:pt x="686" y="1812"/>
                  </a:lnTo>
                  <a:lnTo>
                    <a:pt x="693" y="1810"/>
                  </a:lnTo>
                  <a:lnTo>
                    <a:pt x="699" y="1807"/>
                  </a:lnTo>
                  <a:lnTo>
                    <a:pt x="706" y="1802"/>
                  </a:lnTo>
                  <a:lnTo>
                    <a:pt x="712" y="1797"/>
                  </a:lnTo>
                  <a:lnTo>
                    <a:pt x="718" y="1793"/>
                  </a:lnTo>
                  <a:lnTo>
                    <a:pt x="722" y="1788"/>
                  </a:lnTo>
                  <a:lnTo>
                    <a:pt x="728" y="1786"/>
                  </a:lnTo>
                  <a:lnTo>
                    <a:pt x="731" y="1787"/>
                  </a:lnTo>
                  <a:lnTo>
                    <a:pt x="734" y="1789"/>
                  </a:lnTo>
                  <a:lnTo>
                    <a:pt x="735" y="1793"/>
                  </a:lnTo>
                  <a:lnTo>
                    <a:pt x="735" y="1798"/>
                  </a:lnTo>
                  <a:lnTo>
                    <a:pt x="734" y="1804"/>
                  </a:lnTo>
                  <a:lnTo>
                    <a:pt x="731" y="1810"/>
                  </a:lnTo>
                  <a:lnTo>
                    <a:pt x="726" y="1816"/>
                  </a:lnTo>
                  <a:lnTo>
                    <a:pt x="719" y="1822"/>
                  </a:lnTo>
                  <a:lnTo>
                    <a:pt x="711" y="1828"/>
                  </a:lnTo>
                  <a:lnTo>
                    <a:pt x="702" y="1834"/>
                  </a:lnTo>
                  <a:lnTo>
                    <a:pt x="695" y="1841"/>
                  </a:lnTo>
                  <a:lnTo>
                    <a:pt x="687" y="1847"/>
                  </a:lnTo>
                  <a:lnTo>
                    <a:pt x="682" y="1853"/>
                  </a:lnTo>
                  <a:lnTo>
                    <a:pt x="677" y="1860"/>
                  </a:lnTo>
                  <a:lnTo>
                    <a:pt x="676" y="1865"/>
                  </a:lnTo>
                  <a:lnTo>
                    <a:pt x="675" y="1873"/>
                  </a:lnTo>
                  <a:lnTo>
                    <a:pt x="674" y="1882"/>
                  </a:lnTo>
                  <a:lnTo>
                    <a:pt x="674" y="1890"/>
                  </a:lnTo>
                  <a:lnTo>
                    <a:pt x="675" y="1911"/>
                  </a:lnTo>
                  <a:lnTo>
                    <a:pt x="678" y="1932"/>
                  </a:lnTo>
                  <a:lnTo>
                    <a:pt x="680" y="1942"/>
                  </a:lnTo>
                  <a:lnTo>
                    <a:pt x="684" y="1950"/>
                  </a:lnTo>
                  <a:lnTo>
                    <a:pt x="687" y="1956"/>
                  </a:lnTo>
                  <a:lnTo>
                    <a:pt x="690" y="1961"/>
                  </a:lnTo>
                  <a:lnTo>
                    <a:pt x="693" y="1963"/>
                  </a:lnTo>
                  <a:lnTo>
                    <a:pt x="695" y="1964"/>
                  </a:lnTo>
                  <a:lnTo>
                    <a:pt x="697" y="1964"/>
                  </a:lnTo>
                  <a:lnTo>
                    <a:pt x="699" y="1964"/>
                  </a:lnTo>
                  <a:lnTo>
                    <a:pt x="701" y="1963"/>
                  </a:lnTo>
                  <a:lnTo>
                    <a:pt x="705" y="1961"/>
                  </a:lnTo>
                  <a:lnTo>
                    <a:pt x="707" y="1959"/>
                  </a:lnTo>
                  <a:lnTo>
                    <a:pt x="710" y="1954"/>
                  </a:lnTo>
                  <a:lnTo>
                    <a:pt x="720" y="1941"/>
                  </a:lnTo>
                  <a:lnTo>
                    <a:pt x="732" y="1930"/>
                  </a:lnTo>
                  <a:lnTo>
                    <a:pt x="743" y="1919"/>
                  </a:lnTo>
                  <a:lnTo>
                    <a:pt x="756" y="1911"/>
                  </a:lnTo>
                  <a:lnTo>
                    <a:pt x="764" y="1908"/>
                  </a:lnTo>
                  <a:lnTo>
                    <a:pt x="772" y="1905"/>
                  </a:lnTo>
                  <a:lnTo>
                    <a:pt x="779" y="1902"/>
                  </a:lnTo>
                  <a:lnTo>
                    <a:pt x="788" y="1900"/>
                  </a:lnTo>
                  <a:lnTo>
                    <a:pt x="797" y="1899"/>
                  </a:lnTo>
                  <a:lnTo>
                    <a:pt x="807" y="1898"/>
                  </a:lnTo>
                  <a:lnTo>
                    <a:pt x="818" y="1898"/>
                  </a:lnTo>
                  <a:lnTo>
                    <a:pt x="829" y="1899"/>
                  </a:lnTo>
                  <a:lnTo>
                    <a:pt x="833" y="1900"/>
                  </a:lnTo>
                  <a:lnTo>
                    <a:pt x="835" y="1901"/>
                  </a:lnTo>
                  <a:lnTo>
                    <a:pt x="837" y="1904"/>
                  </a:lnTo>
                  <a:lnTo>
                    <a:pt x="837" y="1906"/>
                  </a:lnTo>
                  <a:lnTo>
                    <a:pt x="834" y="1908"/>
                  </a:lnTo>
                  <a:lnTo>
                    <a:pt x="832" y="1910"/>
                  </a:lnTo>
                  <a:lnTo>
                    <a:pt x="829" y="1911"/>
                  </a:lnTo>
                  <a:lnTo>
                    <a:pt x="823" y="1911"/>
                  </a:lnTo>
                  <a:lnTo>
                    <a:pt x="818" y="1911"/>
                  </a:lnTo>
                  <a:lnTo>
                    <a:pt x="811" y="1912"/>
                  </a:lnTo>
                  <a:lnTo>
                    <a:pt x="804" y="1913"/>
                  </a:lnTo>
                  <a:lnTo>
                    <a:pt x="796" y="1917"/>
                  </a:lnTo>
                  <a:lnTo>
                    <a:pt x="788" y="1920"/>
                  </a:lnTo>
                  <a:lnTo>
                    <a:pt x="779" y="1924"/>
                  </a:lnTo>
                  <a:lnTo>
                    <a:pt x="772" y="1929"/>
                  </a:lnTo>
                  <a:lnTo>
                    <a:pt x="764" y="1934"/>
                  </a:lnTo>
                  <a:lnTo>
                    <a:pt x="756" y="1940"/>
                  </a:lnTo>
                  <a:lnTo>
                    <a:pt x="750" y="1946"/>
                  </a:lnTo>
                  <a:lnTo>
                    <a:pt x="744" y="1953"/>
                  </a:lnTo>
                  <a:lnTo>
                    <a:pt x="740" y="1960"/>
                  </a:lnTo>
                  <a:lnTo>
                    <a:pt x="737" y="1966"/>
                  </a:lnTo>
                  <a:lnTo>
                    <a:pt x="734" y="1974"/>
                  </a:lnTo>
                  <a:lnTo>
                    <a:pt x="734" y="1982"/>
                  </a:lnTo>
                  <a:lnTo>
                    <a:pt x="735" y="1988"/>
                  </a:lnTo>
                  <a:lnTo>
                    <a:pt x="738" y="1994"/>
                  </a:lnTo>
                  <a:lnTo>
                    <a:pt x="741" y="1997"/>
                  </a:lnTo>
                  <a:lnTo>
                    <a:pt x="744" y="1999"/>
                  </a:lnTo>
                  <a:lnTo>
                    <a:pt x="748" y="2001"/>
                  </a:lnTo>
                  <a:lnTo>
                    <a:pt x="751" y="2005"/>
                  </a:lnTo>
                  <a:lnTo>
                    <a:pt x="752" y="2009"/>
                  </a:lnTo>
                  <a:lnTo>
                    <a:pt x="753" y="2015"/>
                  </a:lnTo>
                  <a:lnTo>
                    <a:pt x="752" y="2022"/>
                  </a:lnTo>
                  <a:lnTo>
                    <a:pt x="750" y="2029"/>
                  </a:lnTo>
                  <a:lnTo>
                    <a:pt x="748" y="2033"/>
                  </a:lnTo>
                  <a:lnTo>
                    <a:pt x="745" y="2038"/>
                  </a:lnTo>
                  <a:lnTo>
                    <a:pt x="742" y="2040"/>
                  </a:lnTo>
                  <a:lnTo>
                    <a:pt x="739" y="2042"/>
                  </a:lnTo>
                  <a:lnTo>
                    <a:pt x="734" y="2043"/>
                  </a:lnTo>
                  <a:lnTo>
                    <a:pt x="730" y="2043"/>
                  </a:lnTo>
                  <a:lnTo>
                    <a:pt x="724" y="2043"/>
                  </a:lnTo>
                  <a:close/>
                  <a:moveTo>
                    <a:pt x="1020" y="2229"/>
                  </a:moveTo>
                  <a:lnTo>
                    <a:pt x="1016" y="2226"/>
                  </a:lnTo>
                  <a:lnTo>
                    <a:pt x="1011" y="2222"/>
                  </a:lnTo>
                  <a:lnTo>
                    <a:pt x="1009" y="2219"/>
                  </a:lnTo>
                  <a:lnTo>
                    <a:pt x="1008" y="2216"/>
                  </a:lnTo>
                  <a:lnTo>
                    <a:pt x="1007" y="2212"/>
                  </a:lnTo>
                  <a:lnTo>
                    <a:pt x="1008" y="2208"/>
                  </a:lnTo>
                  <a:lnTo>
                    <a:pt x="1009" y="2204"/>
                  </a:lnTo>
                  <a:lnTo>
                    <a:pt x="1011" y="2198"/>
                  </a:lnTo>
                  <a:lnTo>
                    <a:pt x="1014" y="2196"/>
                  </a:lnTo>
                  <a:lnTo>
                    <a:pt x="1016" y="2194"/>
                  </a:lnTo>
                  <a:lnTo>
                    <a:pt x="1018" y="2193"/>
                  </a:lnTo>
                  <a:lnTo>
                    <a:pt x="1021" y="2192"/>
                  </a:lnTo>
                  <a:lnTo>
                    <a:pt x="1028" y="2190"/>
                  </a:lnTo>
                  <a:lnTo>
                    <a:pt x="1036" y="2190"/>
                  </a:lnTo>
                  <a:lnTo>
                    <a:pt x="1051" y="2193"/>
                  </a:lnTo>
                  <a:lnTo>
                    <a:pt x="1063" y="2196"/>
                  </a:lnTo>
                  <a:lnTo>
                    <a:pt x="1074" y="2196"/>
                  </a:lnTo>
                  <a:lnTo>
                    <a:pt x="1083" y="2195"/>
                  </a:lnTo>
                  <a:lnTo>
                    <a:pt x="1090" y="2193"/>
                  </a:lnTo>
                  <a:lnTo>
                    <a:pt x="1097" y="2189"/>
                  </a:lnTo>
                  <a:lnTo>
                    <a:pt x="1101" y="2186"/>
                  </a:lnTo>
                  <a:lnTo>
                    <a:pt x="1106" y="2183"/>
                  </a:lnTo>
                  <a:lnTo>
                    <a:pt x="1109" y="2178"/>
                  </a:lnTo>
                  <a:lnTo>
                    <a:pt x="1111" y="2173"/>
                  </a:lnTo>
                  <a:lnTo>
                    <a:pt x="1115" y="2163"/>
                  </a:lnTo>
                  <a:lnTo>
                    <a:pt x="1119" y="2153"/>
                  </a:lnTo>
                  <a:lnTo>
                    <a:pt x="1121" y="2149"/>
                  </a:lnTo>
                  <a:lnTo>
                    <a:pt x="1123" y="2144"/>
                  </a:lnTo>
                  <a:lnTo>
                    <a:pt x="1127" y="2140"/>
                  </a:lnTo>
                  <a:lnTo>
                    <a:pt x="1131" y="2137"/>
                  </a:lnTo>
                  <a:lnTo>
                    <a:pt x="1134" y="2132"/>
                  </a:lnTo>
                  <a:lnTo>
                    <a:pt x="1137" y="2129"/>
                  </a:lnTo>
                  <a:lnTo>
                    <a:pt x="1139" y="2128"/>
                  </a:lnTo>
                  <a:lnTo>
                    <a:pt x="1140" y="2127"/>
                  </a:lnTo>
                  <a:lnTo>
                    <a:pt x="1141" y="2128"/>
                  </a:lnTo>
                  <a:lnTo>
                    <a:pt x="1142" y="2130"/>
                  </a:lnTo>
                  <a:lnTo>
                    <a:pt x="1143" y="2132"/>
                  </a:lnTo>
                  <a:lnTo>
                    <a:pt x="1143" y="2135"/>
                  </a:lnTo>
                  <a:lnTo>
                    <a:pt x="1142" y="2145"/>
                  </a:lnTo>
                  <a:lnTo>
                    <a:pt x="1139" y="2157"/>
                  </a:lnTo>
                  <a:lnTo>
                    <a:pt x="1134" y="2171"/>
                  </a:lnTo>
                  <a:lnTo>
                    <a:pt x="1129" y="2184"/>
                  </a:lnTo>
                  <a:lnTo>
                    <a:pt x="1121" y="2198"/>
                  </a:lnTo>
                  <a:lnTo>
                    <a:pt x="1111" y="2211"/>
                  </a:lnTo>
                  <a:lnTo>
                    <a:pt x="1107" y="2217"/>
                  </a:lnTo>
                  <a:lnTo>
                    <a:pt x="1101" y="2222"/>
                  </a:lnTo>
                  <a:lnTo>
                    <a:pt x="1095" y="2227"/>
                  </a:lnTo>
                  <a:lnTo>
                    <a:pt x="1088" y="2231"/>
                  </a:lnTo>
                  <a:lnTo>
                    <a:pt x="1082" y="2234"/>
                  </a:lnTo>
                  <a:lnTo>
                    <a:pt x="1074" y="2238"/>
                  </a:lnTo>
                  <a:lnTo>
                    <a:pt x="1066" y="2239"/>
                  </a:lnTo>
                  <a:lnTo>
                    <a:pt x="1057" y="2239"/>
                  </a:lnTo>
                  <a:lnTo>
                    <a:pt x="1049" y="2239"/>
                  </a:lnTo>
                  <a:lnTo>
                    <a:pt x="1040" y="2237"/>
                  </a:lnTo>
                  <a:lnTo>
                    <a:pt x="1030" y="2233"/>
                  </a:lnTo>
                  <a:lnTo>
                    <a:pt x="1020" y="2229"/>
                  </a:lnTo>
                  <a:close/>
                  <a:moveTo>
                    <a:pt x="1064" y="2104"/>
                  </a:moveTo>
                  <a:lnTo>
                    <a:pt x="1075" y="2091"/>
                  </a:lnTo>
                  <a:lnTo>
                    <a:pt x="1087" y="2077"/>
                  </a:lnTo>
                  <a:lnTo>
                    <a:pt x="1092" y="2070"/>
                  </a:lnTo>
                  <a:lnTo>
                    <a:pt x="1097" y="2062"/>
                  </a:lnTo>
                  <a:lnTo>
                    <a:pt x="1101" y="2054"/>
                  </a:lnTo>
                  <a:lnTo>
                    <a:pt x="1105" y="2046"/>
                  </a:lnTo>
                  <a:lnTo>
                    <a:pt x="1107" y="2038"/>
                  </a:lnTo>
                  <a:lnTo>
                    <a:pt x="1108" y="2030"/>
                  </a:lnTo>
                  <a:lnTo>
                    <a:pt x="1108" y="2021"/>
                  </a:lnTo>
                  <a:lnTo>
                    <a:pt x="1107" y="2013"/>
                  </a:lnTo>
                  <a:lnTo>
                    <a:pt x="1104" y="2005"/>
                  </a:lnTo>
                  <a:lnTo>
                    <a:pt x="1099" y="1997"/>
                  </a:lnTo>
                  <a:lnTo>
                    <a:pt x="1093" y="1989"/>
                  </a:lnTo>
                  <a:lnTo>
                    <a:pt x="1085" y="1982"/>
                  </a:lnTo>
                  <a:lnTo>
                    <a:pt x="1082" y="1978"/>
                  </a:lnTo>
                  <a:lnTo>
                    <a:pt x="1079" y="1973"/>
                  </a:lnTo>
                  <a:lnTo>
                    <a:pt x="1078" y="1967"/>
                  </a:lnTo>
                  <a:lnTo>
                    <a:pt x="1078" y="1962"/>
                  </a:lnTo>
                  <a:lnTo>
                    <a:pt x="1079" y="1957"/>
                  </a:lnTo>
                  <a:lnTo>
                    <a:pt x="1083" y="1953"/>
                  </a:lnTo>
                  <a:lnTo>
                    <a:pt x="1086" y="1950"/>
                  </a:lnTo>
                  <a:lnTo>
                    <a:pt x="1090" y="1949"/>
                  </a:lnTo>
                  <a:lnTo>
                    <a:pt x="1105" y="1949"/>
                  </a:lnTo>
                  <a:lnTo>
                    <a:pt x="1120" y="1950"/>
                  </a:lnTo>
                  <a:lnTo>
                    <a:pt x="1136" y="1952"/>
                  </a:lnTo>
                  <a:lnTo>
                    <a:pt x="1150" y="1956"/>
                  </a:lnTo>
                  <a:lnTo>
                    <a:pt x="1156" y="1960"/>
                  </a:lnTo>
                  <a:lnTo>
                    <a:pt x="1163" y="1964"/>
                  </a:lnTo>
                  <a:lnTo>
                    <a:pt x="1169" y="1967"/>
                  </a:lnTo>
                  <a:lnTo>
                    <a:pt x="1173" y="1973"/>
                  </a:lnTo>
                  <a:lnTo>
                    <a:pt x="1177" y="1978"/>
                  </a:lnTo>
                  <a:lnTo>
                    <a:pt x="1181" y="1985"/>
                  </a:lnTo>
                  <a:lnTo>
                    <a:pt x="1183" y="1991"/>
                  </a:lnTo>
                  <a:lnTo>
                    <a:pt x="1184" y="2000"/>
                  </a:lnTo>
                  <a:lnTo>
                    <a:pt x="1184" y="2012"/>
                  </a:lnTo>
                  <a:lnTo>
                    <a:pt x="1182" y="2024"/>
                  </a:lnTo>
                  <a:lnTo>
                    <a:pt x="1178" y="2035"/>
                  </a:lnTo>
                  <a:lnTo>
                    <a:pt x="1174" y="2045"/>
                  </a:lnTo>
                  <a:lnTo>
                    <a:pt x="1167" y="2054"/>
                  </a:lnTo>
                  <a:lnTo>
                    <a:pt x="1161" y="2063"/>
                  </a:lnTo>
                  <a:lnTo>
                    <a:pt x="1153" y="2070"/>
                  </a:lnTo>
                  <a:lnTo>
                    <a:pt x="1145" y="2077"/>
                  </a:lnTo>
                  <a:lnTo>
                    <a:pt x="1130" y="2088"/>
                  </a:lnTo>
                  <a:lnTo>
                    <a:pt x="1117" y="2098"/>
                  </a:lnTo>
                  <a:lnTo>
                    <a:pt x="1111" y="2101"/>
                  </a:lnTo>
                  <a:lnTo>
                    <a:pt x="1108" y="2106"/>
                  </a:lnTo>
                  <a:lnTo>
                    <a:pt x="1106" y="2109"/>
                  </a:lnTo>
                  <a:lnTo>
                    <a:pt x="1105" y="2111"/>
                  </a:lnTo>
                  <a:lnTo>
                    <a:pt x="1106" y="2116"/>
                  </a:lnTo>
                  <a:lnTo>
                    <a:pt x="1105" y="2118"/>
                  </a:lnTo>
                  <a:lnTo>
                    <a:pt x="1105" y="2121"/>
                  </a:lnTo>
                  <a:lnTo>
                    <a:pt x="1103" y="2123"/>
                  </a:lnTo>
                  <a:lnTo>
                    <a:pt x="1099" y="2127"/>
                  </a:lnTo>
                  <a:lnTo>
                    <a:pt x="1094" y="2129"/>
                  </a:lnTo>
                  <a:lnTo>
                    <a:pt x="1087" y="2129"/>
                  </a:lnTo>
                  <a:lnTo>
                    <a:pt x="1081" y="2128"/>
                  </a:lnTo>
                  <a:lnTo>
                    <a:pt x="1074" y="2126"/>
                  </a:lnTo>
                  <a:lnTo>
                    <a:pt x="1067" y="2122"/>
                  </a:lnTo>
                  <a:lnTo>
                    <a:pt x="1063" y="2118"/>
                  </a:lnTo>
                  <a:lnTo>
                    <a:pt x="1061" y="2113"/>
                  </a:lnTo>
                  <a:lnTo>
                    <a:pt x="1061" y="2111"/>
                  </a:lnTo>
                  <a:lnTo>
                    <a:pt x="1062" y="2108"/>
                  </a:lnTo>
                  <a:lnTo>
                    <a:pt x="1062" y="2106"/>
                  </a:lnTo>
                  <a:lnTo>
                    <a:pt x="1064" y="2104"/>
                  </a:lnTo>
                  <a:close/>
                  <a:moveTo>
                    <a:pt x="957" y="2041"/>
                  </a:moveTo>
                  <a:lnTo>
                    <a:pt x="961" y="2032"/>
                  </a:lnTo>
                  <a:lnTo>
                    <a:pt x="962" y="2023"/>
                  </a:lnTo>
                  <a:lnTo>
                    <a:pt x="964" y="2015"/>
                  </a:lnTo>
                  <a:lnTo>
                    <a:pt x="964" y="2007"/>
                  </a:lnTo>
                  <a:lnTo>
                    <a:pt x="964" y="1998"/>
                  </a:lnTo>
                  <a:lnTo>
                    <a:pt x="963" y="1989"/>
                  </a:lnTo>
                  <a:lnTo>
                    <a:pt x="962" y="1982"/>
                  </a:lnTo>
                  <a:lnTo>
                    <a:pt x="960" y="1973"/>
                  </a:lnTo>
                  <a:lnTo>
                    <a:pt x="954" y="1957"/>
                  </a:lnTo>
                  <a:lnTo>
                    <a:pt x="948" y="1942"/>
                  </a:lnTo>
                  <a:lnTo>
                    <a:pt x="940" y="1928"/>
                  </a:lnTo>
                  <a:lnTo>
                    <a:pt x="930" y="1915"/>
                  </a:lnTo>
                  <a:lnTo>
                    <a:pt x="921" y="1902"/>
                  </a:lnTo>
                  <a:lnTo>
                    <a:pt x="911" y="1891"/>
                  </a:lnTo>
                  <a:lnTo>
                    <a:pt x="901" y="1882"/>
                  </a:lnTo>
                  <a:lnTo>
                    <a:pt x="892" y="1873"/>
                  </a:lnTo>
                  <a:lnTo>
                    <a:pt x="883" y="1866"/>
                  </a:lnTo>
                  <a:lnTo>
                    <a:pt x="876" y="1861"/>
                  </a:lnTo>
                  <a:lnTo>
                    <a:pt x="870" y="1857"/>
                  </a:lnTo>
                  <a:lnTo>
                    <a:pt x="866" y="1855"/>
                  </a:lnTo>
                  <a:lnTo>
                    <a:pt x="864" y="1854"/>
                  </a:lnTo>
                  <a:lnTo>
                    <a:pt x="862" y="1852"/>
                  </a:lnTo>
                  <a:lnTo>
                    <a:pt x="862" y="1849"/>
                  </a:lnTo>
                  <a:lnTo>
                    <a:pt x="863" y="1845"/>
                  </a:lnTo>
                  <a:lnTo>
                    <a:pt x="864" y="1843"/>
                  </a:lnTo>
                  <a:lnTo>
                    <a:pt x="867" y="1841"/>
                  </a:lnTo>
                  <a:lnTo>
                    <a:pt x="871" y="1840"/>
                  </a:lnTo>
                  <a:lnTo>
                    <a:pt x="875" y="1839"/>
                  </a:lnTo>
                  <a:lnTo>
                    <a:pt x="892" y="1847"/>
                  </a:lnTo>
                  <a:lnTo>
                    <a:pt x="906" y="1853"/>
                  </a:lnTo>
                  <a:lnTo>
                    <a:pt x="917" y="1857"/>
                  </a:lnTo>
                  <a:lnTo>
                    <a:pt x="927" y="1861"/>
                  </a:lnTo>
                  <a:lnTo>
                    <a:pt x="934" y="1862"/>
                  </a:lnTo>
                  <a:lnTo>
                    <a:pt x="940" y="1861"/>
                  </a:lnTo>
                  <a:lnTo>
                    <a:pt x="944" y="1858"/>
                  </a:lnTo>
                  <a:lnTo>
                    <a:pt x="946" y="1855"/>
                  </a:lnTo>
                  <a:lnTo>
                    <a:pt x="948" y="1850"/>
                  </a:lnTo>
                  <a:lnTo>
                    <a:pt x="949" y="1843"/>
                  </a:lnTo>
                  <a:lnTo>
                    <a:pt x="948" y="1834"/>
                  </a:lnTo>
                  <a:lnTo>
                    <a:pt x="946" y="1824"/>
                  </a:lnTo>
                  <a:lnTo>
                    <a:pt x="942" y="1800"/>
                  </a:lnTo>
                  <a:lnTo>
                    <a:pt x="938" y="1771"/>
                  </a:lnTo>
                  <a:lnTo>
                    <a:pt x="937" y="1761"/>
                  </a:lnTo>
                  <a:lnTo>
                    <a:pt x="937" y="1749"/>
                  </a:lnTo>
                  <a:lnTo>
                    <a:pt x="938" y="1735"/>
                  </a:lnTo>
                  <a:lnTo>
                    <a:pt x="940" y="1722"/>
                  </a:lnTo>
                  <a:lnTo>
                    <a:pt x="942" y="1710"/>
                  </a:lnTo>
                  <a:lnTo>
                    <a:pt x="946" y="1700"/>
                  </a:lnTo>
                  <a:lnTo>
                    <a:pt x="950" y="1696"/>
                  </a:lnTo>
                  <a:lnTo>
                    <a:pt x="953" y="1694"/>
                  </a:lnTo>
                  <a:lnTo>
                    <a:pt x="956" y="1693"/>
                  </a:lnTo>
                  <a:lnTo>
                    <a:pt x="961" y="1693"/>
                  </a:lnTo>
                  <a:lnTo>
                    <a:pt x="962" y="1694"/>
                  </a:lnTo>
                  <a:lnTo>
                    <a:pt x="963" y="1697"/>
                  </a:lnTo>
                  <a:lnTo>
                    <a:pt x="963" y="1701"/>
                  </a:lnTo>
                  <a:lnTo>
                    <a:pt x="963" y="1707"/>
                  </a:lnTo>
                  <a:lnTo>
                    <a:pt x="962" y="1722"/>
                  </a:lnTo>
                  <a:lnTo>
                    <a:pt x="962" y="1739"/>
                  </a:lnTo>
                  <a:lnTo>
                    <a:pt x="962" y="1757"/>
                  </a:lnTo>
                  <a:lnTo>
                    <a:pt x="964" y="1775"/>
                  </a:lnTo>
                  <a:lnTo>
                    <a:pt x="965" y="1783"/>
                  </a:lnTo>
                  <a:lnTo>
                    <a:pt x="967" y="1789"/>
                  </a:lnTo>
                  <a:lnTo>
                    <a:pt x="971" y="1795"/>
                  </a:lnTo>
                  <a:lnTo>
                    <a:pt x="975" y="1799"/>
                  </a:lnTo>
                  <a:lnTo>
                    <a:pt x="977" y="1800"/>
                  </a:lnTo>
                  <a:lnTo>
                    <a:pt x="979" y="1800"/>
                  </a:lnTo>
                  <a:lnTo>
                    <a:pt x="982" y="1799"/>
                  </a:lnTo>
                  <a:lnTo>
                    <a:pt x="983" y="1797"/>
                  </a:lnTo>
                  <a:lnTo>
                    <a:pt x="986" y="1791"/>
                  </a:lnTo>
                  <a:lnTo>
                    <a:pt x="988" y="1783"/>
                  </a:lnTo>
                  <a:lnTo>
                    <a:pt x="992" y="1773"/>
                  </a:lnTo>
                  <a:lnTo>
                    <a:pt x="994" y="1764"/>
                  </a:lnTo>
                  <a:lnTo>
                    <a:pt x="997" y="1756"/>
                  </a:lnTo>
                  <a:lnTo>
                    <a:pt x="1000" y="1752"/>
                  </a:lnTo>
                  <a:lnTo>
                    <a:pt x="1005" y="1750"/>
                  </a:lnTo>
                  <a:lnTo>
                    <a:pt x="1009" y="1749"/>
                  </a:lnTo>
                  <a:lnTo>
                    <a:pt x="1012" y="1750"/>
                  </a:lnTo>
                  <a:lnTo>
                    <a:pt x="1016" y="1753"/>
                  </a:lnTo>
                  <a:lnTo>
                    <a:pt x="1018" y="1757"/>
                  </a:lnTo>
                  <a:lnTo>
                    <a:pt x="1019" y="1762"/>
                  </a:lnTo>
                  <a:lnTo>
                    <a:pt x="1019" y="1768"/>
                  </a:lnTo>
                  <a:lnTo>
                    <a:pt x="1018" y="1774"/>
                  </a:lnTo>
                  <a:lnTo>
                    <a:pt x="1015" y="1788"/>
                  </a:lnTo>
                  <a:lnTo>
                    <a:pt x="1012" y="1804"/>
                  </a:lnTo>
                  <a:lnTo>
                    <a:pt x="1010" y="1821"/>
                  </a:lnTo>
                  <a:lnTo>
                    <a:pt x="1010" y="1841"/>
                  </a:lnTo>
                  <a:lnTo>
                    <a:pt x="1010" y="1882"/>
                  </a:lnTo>
                  <a:lnTo>
                    <a:pt x="1012" y="1923"/>
                  </a:lnTo>
                  <a:lnTo>
                    <a:pt x="1012" y="1945"/>
                  </a:lnTo>
                  <a:lnTo>
                    <a:pt x="1012" y="1966"/>
                  </a:lnTo>
                  <a:lnTo>
                    <a:pt x="1011" y="1986"/>
                  </a:lnTo>
                  <a:lnTo>
                    <a:pt x="1010" y="2005"/>
                  </a:lnTo>
                  <a:lnTo>
                    <a:pt x="1007" y="2023"/>
                  </a:lnTo>
                  <a:lnTo>
                    <a:pt x="1003" y="2040"/>
                  </a:lnTo>
                  <a:lnTo>
                    <a:pt x="1000" y="2048"/>
                  </a:lnTo>
                  <a:lnTo>
                    <a:pt x="997" y="2054"/>
                  </a:lnTo>
                  <a:lnTo>
                    <a:pt x="994" y="2061"/>
                  </a:lnTo>
                  <a:lnTo>
                    <a:pt x="990" y="2067"/>
                  </a:lnTo>
                  <a:lnTo>
                    <a:pt x="986" y="2072"/>
                  </a:lnTo>
                  <a:lnTo>
                    <a:pt x="983" y="2075"/>
                  </a:lnTo>
                  <a:lnTo>
                    <a:pt x="978" y="2078"/>
                  </a:lnTo>
                  <a:lnTo>
                    <a:pt x="975" y="2081"/>
                  </a:lnTo>
                  <a:lnTo>
                    <a:pt x="971" y="2083"/>
                  </a:lnTo>
                  <a:lnTo>
                    <a:pt x="966" y="2084"/>
                  </a:lnTo>
                  <a:lnTo>
                    <a:pt x="963" y="2084"/>
                  </a:lnTo>
                  <a:lnTo>
                    <a:pt x="960" y="2084"/>
                  </a:lnTo>
                  <a:lnTo>
                    <a:pt x="956" y="2083"/>
                  </a:lnTo>
                  <a:lnTo>
                    <a:pt x="954" y="2079"/>
                  </a:lnTo>
                  <a:lnTo>
                    <a:pt x="953" y="2076"/>
                  </a:lnTo>
                  <a:lnTo>
                    <a:pt x="952" y="2072"/>
                  </a:lnTo>
                  <a:lnTo>
                    <a:pt x="952" y="2066"/>
                  </a:lnTo>
                  <a:lnTo>
                    <a:pt x="952" y="2060"/>
                  </a:lnTo>
                  <a:lnTo>
                    <a:pt x="954" y="2051"/>
                  </a:lnTo>
                  <a:lnTo>
                    <a:pt x="957" y="2041"/>
                  </a:lnTo>
                  <a:close/>
                  <a:moveTo>
                    <a:pt x="1028" y="1957"/>
                  </a:moveTo>
                  <a:lnTo>
                    <a:pt x="1023" y="1957"/>
                  </a:lnTo>
                  <a:lnTo>
                    <a:pt x="1020" y="1956"/>
                  </a:lnTo>
                  <a:lnTo>
                    <a:pt x="1017" y="1953"/>
                  </a:lnTo>
                  <a:lnTo>
                    <a:pt x="1016" y="1950"/>
                  </a:lnTo>
                  <a:lnTo>
                    <a:pt x="1015" y="1945"/>
                  </a:lnTo>
                  <a:lnTo>
                    <a:pt x="1016" y="1942"/>
                  </a:lnTo>
                  <a:lnTo>
                    <a:pt x="1019" y="1938"/>
                  </a:lnTo>
                  <a:lnTo>
                    <a:pt x="1023" y="1934"/>
                  </a:lnTo>
                  <a:lnTo>
                    <a:pt x="1034" y="1929"/>
                  </a:lnTo>
                  <a:lnTo>
                    <a:pt x="1049" y="1918"/>
                  </a:lnTo>
                  <a:lnTo>
                    <a:pt x="1062" y="1908"/>
                  </a:lnTo>
                  <a:lnTo>
                    <a:pt x="1072" y="1900"/>
                  </a:lnTo>
                  <a:lnTo>
                    <a:pt x="1075" y="1898"/>
                  </a:lnTo>
                  <a:lnTo>
                    <a:pt x="1077" y="1896"/>
                  </a:lnTo>
                  <a:lnTo>
                    <a:pt x="1078" y="1893"/>
                  </a:lnTo>
                  <a:lnTo>
                    <a:pt x="1078" y="1890"/>
                  </a:lnTo>
                  <a:lnTo>
                    <a:pt x="1078" y="1884"/>
                  </a:lnTo>
                  <a:lnTo>
                    <a:pt x="1075" y="1877"/>
                  </a:lnTo>
                  <a:lnTo>
                    <a:pt x="1066" y="1867"/>
                  </a:lnTo>
                  <a:lnTo>
                    <a:pt x="1060" y="1857"/>
                  </a:lnTo>
                  <a:lnTo>
                    <a:pt x="1060" y="1855"/>
                  </a:lnTo>
                  <a:lnTo>
                    <a:pt x="1061" y="1852"/>
                  </a:lnTo>
                  <a:lnTo>
                    <a:pt x="1062" y="1850"/>
                  </a:lnTo>
                  <a:lnTo>
                    <a:pt x="1064" y="1847"/>
                  </a:lnTo>
                  <a:lnTo>
                    <a:pt x="1070" y="1843"/>
                  </a:lnTo>
                  <a:lnTo>
                    <a:pt x="1075" y="1839"/>
                  </a:lnTo>
                  <a:lnTo>
                    <a:pt x="1081" y="1834"/>
                  </a:lnTo>
                  <a:lnTo>
                    <a:pt x="1086" y="1828"/>
                  </a:lnTo>
                  <a:lnTo>
                    <a:pt x="1087" y="1823"/>
                  </a:lnTo>
                  <a:lnTo>
                    <a:pt x="1088" y="1819"/>
                  </a:lnTo>
                  <a:lnTo>
                    <a:pt x="1089" y="1813"/>
                  </a:lnTo>
                  <a:lnTo>
                    <a:pt x="1088" y="1807"/>
                  </a:lnTo>
                  <a:lnTo>
                    <a:pt x="1086" y="1794"/>
                  </a:lnTo>
                  <a:lnTo>
                    <a:pt x="1084" y="1784"/>
                  </a:lnTo>
                  <a:lnTo>
                    <a:pt x="1081" y="1776"/>
                  </a:lnTo>
                  <a:lnTo>
                    <a:pt x="1077" y="1771"/>
                  </a:lnTo>
                  <a:lnTo>
                    <a:pt x="1075" y="1764"/>
                  </a:lnTo>
                  <a:lnTo>
                    <a:pt x="1074" y="1757"/>
                  </a:lnTo>
                  <a:lnTo>
                    <a:pt x="1073" y="1750"/>
                  </a:lnTo>
                  <a:lnTo>
                    <a:pt x="1074" y="1739"/>
                  </a:lnTo>
                  <a:lnTo>
                    <a:pt x="1074" y="1734"/>
                  </a:lnTo>
                  <a:lnTo>
                    <a:pt x="1073" y="1729"/>
                  </a:lnTo>
                  <a:lnTo>
                    <a:pt x="1072" y="1724"/>
                  </a:lnTo>
                  <a:lnTo>
                    <a:pt x="1068" y="1719"/>
                  </a:lnTo>
                  <a:lnTo>
                    <a:pt x="1062" y="1710"/>
                  </a:lnTo>
                  <a:lnTo>
                    <a:pt x="1053" y="1701"/>
                  </a:lnTo>
                  <a:lnTo>
                    <a:pt x="1036" y="1688"/>
                  </a:lnTo>
                  <a:lnTo>
                    <a:pt x="1026" y="1679"/>
                  </a:lnTo>
                  <a:lnTo>
                    <a:pt x="1023" y="1675"/>
                  </a:lnTo>
                  <a:lnTo>
                    <a:pt x="1023" y="1669"/>
                  </a:lnTo>
                  <a:lnTo>
                    <a:pt x="1025" y="1665"/>
                  </a:lnTo>
                  <a:lnTo>
                    <a:pt x="1028" y="1662"/>
                  </a:lnTo>
                  <a:lnTo>
                    <a:pt x="1031" y="1660"/>
                  </a:lnTo>
                  <a:lnTo>
                    <a:pt x="1036" y="1658"/>
                  </a:lnTo>
                  <a:lnTo>
                    <a:pt x="1040" y="1660"/>
                  </a:lnTo>
                  <a:lnTo>
                    <a:pt x="1044" y="1663"/>
                  </a:lnTo>
                  <a:lnTo>
                    <a:pt x="1061" y="1667"/>
                  </a:lnTo>
                  <a:lnTo>
                    <a:pt x="1075" y="1673"/>
                  </a:lnTo>
                  <a:lnTo>
                    <a:pt x="1088" y="1679"/>
                  </a:lnTo>
                  <a:lnTo>
                    <a:pt x="1100" y="1687"/>
                  </a:lnTo>
                  <a:lnTo>
                    <a:pt x="1110" y="1696"/>
                  </a:lnTo>
                  <a:lnTo>
                    <a:pt x="1118" y="1705"/>
                  </a:lnTo>
                  <a:lnTo>
                    <a:pt x="1125" y="1714"/>
                  </a:lnTo>
                  <a:lnTo>
                    <a:pt x="1130" y="1724"/>
                  </a:lnTo>
                  <a:lnTo>
                    <a:pt x="1133" y="1735"/>
                  </a:lnTo>
                  <a:lnTo>
                    <a:pt x="1136" y="1746"/>
                  </a:lnTo>
                  <a:lnTo>
                    <a:pt x="1136" y="1757"/>
                  </a:lnTo>
                  <a:lnTo>
                    <a:pt x="1134" y="1768"/>
                  </a:lnTo>
                  <a:lnTo>
                    <a:pt x="1131" y="1778"/>
                  </a:lnTo>
                  <a:lnTo>
                    <a:pt x="1127" y="1789"/>
                  </a:lnTo>
                  <a:lnTo>
                    <a:pt x="1121" y="1799"/>
                  </a:lnTo>
                  <a:lnTo>
                    <a:pt x="1114" y="1809"/>
                  </a:lnTo>
                  <a:lnTo>
                    <a:pt x="1119" y="1821"/>
                  </a:lnTo>
                  <a:lnTo>
                    <a:pt x="1122" y="1833"/>
                  </a:lnTo>
                  <a:lnTo>
                    <a:pt x="1123" y="1845"/>
                  </a:lnTo>
                  <a:lnTo>
                    <a:pt x="1123" y="1857"/>
                  </a:lnTo>
                  <a:lnTo>
                    <a:pt x="1121" y="1868"/>
                  </a:lnTo>
                  <a:lnTo>
                    <a:pt x="1118" y="1880"/>
                  </a:lnTo>
                  <a:lnTo>
                    <a:pt x="1114" y="1890"/>
                  </a:lnTo>
                  <a:lnTo>
                    <a:pt x="1107" y="1901"/>
                  </a:lnTo>
                  <a:lnTo>
                    <a:pt x="1100" y="1910"/>
                  </a:lnTo>
                  <a:lnTo>
                    <a:pt x="1092" y="1920"/>
                  </a:lnTo>
                  <a:lnTo>
                    <a:pt x="1083" y="1928"/>
                  </a:lnTo>
                  <a:lnTo>
                    <a:pt x="1073" y="1935"/>
                  </a:lnTo>
                  <a:lnTo>
                    <a:pt x="1062" y="1942"/>
                  </a:lnTo>
                  <a:lnTo>
                    <a:pt x="1051" y="1949"/>
                  </a:lnTo>
                  <a:lnTo>
                    <a:pt x="1040" y="1953"/>
                  </a:lnTo>
                  <a:lnTo>
                    <a:pt x="1028" y="1957"/>
                  </a:lnTo>
                  <a:close/>
                  <a:moveTo>
                    <a:pt x="1402" y="143"/>
                  </a:moveTo>
                  <a:lnTo>
                    <a:pt x="1402" y="997"/>
                  </a:lnTo>
                  <a:lnTo>
                    <a:pt x="1393" y="997"/>
                  </a:lnTo>
                  <a:lnTo>
                    <a:pt x="86" y="997"/>
                  </a:lnTo>
                  <a:lnTo>
                    <a:pt x="86" y="436"/>
                  </a:lnTo>
                  <a:lnTo>
                    <a:pt x="109" y="424"/>
                  </a:lnTo>
                  <a:lnTo>
                    <a:pt x="134" y="409"/>
                  </a:lnTo>
                  <a:lnTo>
                    <a:pt x="161" y="392"/>
                  </a:lnTo>
                  <a:lnTo>
                    <a:pt x="188" y="375"/>
                  </a:lnTo>
                  <a:lnTo>
                    <a:pt x="216" y="354"/>
                  </a:lnTo>
                  <a:lnTo>
                    <a:pt x="243" y="333"/>
                  </a:lnTo>
                  <a:lnTo>
                    <a:pt x="271" y="310"/>
                  </a:lnTo>
                  <a:lnTo>
                    <a:pt x="299" y="286"/>
                  </a:lnTo>
                  <a:lnTo>
                    <a:pt x="325" y="260"/>
                  </a:lnTo>
                  <a:lnTo>
                    <a:pt x="352" y="235"/>
                  </a:lnTo>
                  <a:lnTo>
                    <a:pt x="377" y="208"/>
                  </a:lnTo>
                  <a:lnTo>
                    <a:pt x="401" y="180"/>
                  </a:lnTo>
                  <a:lnTo>
                    <a:pt x="423" y="152"/>
                  </a:lnTo>
                  <a:lnTo>
                    <a:pt x="443" y="123"/>
                  </a:lnTo>
                  <a:lnTo>
                    <a:pt x="452" y="109"/>
                  </a:lnTo>
                  <a:lnTo>
                    <a:pt x="461" y="93"/>
                  </a:lnTo>
                  <a:lnTo>
                    <a:pt x="469" y="79"/>
                  </a:lnTo>
                  <a:lnTo>
                    <a:pt x="476" y="65"/>
                  </a:lnTo>
                  <a:lnTo>
                    <a:pt x="1393" y="66"/>
                  </a:lnTo>
                  <a:lnTo>
                    <a:pt x="2308" y="65"/>
                  </a:lnTo>
                  <a:lnTo>
                    <a:pt x="2324" y="93"/>
                  </a:lnTo>
                  <a:lnTo>
                    <a:pt x="2341" y="123"/>
                  </a:lnTo>
                  <a:lnTo>
                    <a:pt x="2361" y="153"/>
                  </a:lnTo>
                  <a:lnTo>
                    <a:pt x="2383" y="182"/>
                  </a:lnTo>
                  <a:lnTo>
                    <a:pt x="2407" y="211"/>
                  </a:lnTo>
                  <a:lnTo>
                    <a:pt x="2433" y="239"/>
                  </a:lnTo>
                  <a:lnTo>
                    <a:pt x="2459" y="267"/>
                  </a:lnTo>
                  <a:lnTo>
                    <a:pt x="2485" y="293"/>
                  </a:lnTo>
                  <a:lnTo>
                    <a:pt x="2513" y="319"/>
                  </a:lnTo>
                  <a:lnTo>
                    <a:pt x="2541" y="343"/>
                  </a:lnTo>
                  <a:lnTo>
                    <a:pt x="2569" y="365"/>
                  </a:lnTo>
                  <a:lnTo>
                    <a:pt x="2596" y="385"/>
                  </a:lnTo>
                  <a:lnTo>
                    <a:pt x="2624" y="403"/>
                  </a:lnTo>
                  <a:lnTo>
                    <a:pt x="2649" y="419"/>
                  </a:lnTo>
                  <a:lnTo>
                    <a:pt x="2674" y="433"/>
                  </a:lnTo>
                  <a:lnTo>
                    <a:pt x="2697" y="443"/>
                  </a:lnTo>
                  <a:lnTo>
                    <a:pt x="2697" y="707"/>
                  </a:lnTo>
                  <a:lnTo>
                    <a:pt x="2415" y="707"/>
                  </a:lnTo>
                  <a:lnTo>
                    <a:pt x="2415" y="848"/>
                  </a:lnTo>
                  <a:lnTo>
                    <a:pt x="2696" y="848"/>
                  </a:lnTo>
                  <a:lnTo>
                    <a:pt x="2697" y="997"/>
                  </a:lnTo>
                  <a:lnTo>
                    <a:pt x="1591" y="998"/>
                  </a:lnTo>
                  <a:lnTo>
                    <a:pt x="1591" y="848"/>
                  </a:lnTo>
                  <a:lnTo>
                    <a:pt x="1880" y="848"/>
                  </a:lnTo>
                  <a:lnTo>
                    <a:pt x="1880" y="707"/>
                  </a:lnTo>
                  <a:lnTo>
                    <a:pt x="1588" y="707"/>
                  </a:lnTo>
                  <a:lnTo>
                    <a:pt x="1588" y="603"/>
                  </a:lnTo>
                  <a:lnTo>
                    <a:pt x="2623" y="603"/>
                  </a:lnTo>
                  <a:lnTo>
                    <a:pt x="2596" y="592"/>
                  </a:lnTo>
                  <a:lnTo>
                    <a:pt x="2569" y="579"/>
                  </a:lnTo>
                  <a:lnTo>
                    <a:pt x="2539" y="563"/>
                  </a:lnTo>
                  <a:lnTo>
                    <a:pt x="2507" y="543"/>
                  </a:lnTo>
                  <a:lnTo>
                    <a:pt x="2474" y="521"/>
                  </a:lnTo>
                  <a:lnTo>
                    <a:pt x="2441" y="496"/>
                  </a:lnTo>
                  <a:lnTo>
                    <a:pt x="2408" y="468"/>
                  </a:lnTo>
                  <a:lnTo>
                    <a:pt x="2374" y="438"/>
                  </a:lnTo>
                  <a:lnTo>
                    <a:pt x="2341" y="408"/>
                  </a:lnTo>
                  <a:lnTo>
                    <a:pt x="2311" y="374"/>
                  </a:lnTo>
                  <a:lnTo>
                    <a:pt x="2295" y="356"/>
                  </a:lnTo>
                  <a:lnTo>
                    <a:pt x="2280" y="338"/>
                  </a:lnTo>
                  <a:lnTo>
                    <a:pt x="2265" y="321"/>
                  </a:lnTo>
                  <a:lnTo>
                    <a:pt x="2251" y="302"/>
                  </a:lnTo>
                  <a:lnTo>
                    <a:pt x="2238" y="283"/>
                  </a:lnTo>
                  <a:lnTo>
                    <a:pt x="2225" y="264"/>
                  </a:lnTo>
                  <a:lnTo>
                    <a:pt x="2214" y="245"/>
                  </a:lnTo>
                  <a:lnTo>
                    <a:pt x="2202" y="225"/>
                  </a:lnTo>
                  <a:lnTo>
                    <a:pt x="2192" y="204"/>
                  </a:lnTo>
                  <a:lnTo>
                    <a:pt x="2182" y="184"/>
                  </a:lnTo>
                  <a:lnTo>
                    <a:pt x="2173" y="164"/>
                  </a:lnTo>
                  <a:lnTo>
                    <a:pt x="2165" y="144"/>
                  </a:lnTo>
                  <a:lnTo>
                    <a:pt x="1402" y="143"/>
                  </a:lnTo>
                  <a:close/>
                  <a:moveTo>
                    <a:pt x="910" y="2576"/>
                  </a:moveTo>
                  <a:lnTo>
                    <a:pt x="914" y="2571"/>
                  </a:lnTo>
                  <a:lnTo>
                    <a:pt x="917" y="2562"/>
                  </a:lnTo>
                  <a:lnTo>
                    <a:pt x="920" y="2551"/>
                  </a:lnTo>
                  <a:lnTo>
                    <a:pt x="922" y="2538"/>
                  </a:lnTo>
                  <a:lnTo>
                    <a:pt x="925" y="2506"/>
                  </a:lnTo>
                  <a:lnTo>
                    <a:pt x="927" y="2471"/>
                  </a:lnTo>
                  <a:lnTo>
                    <a:pt x="927" y="2436"/>
                  </a:lnTo>
                  <a:lnTo>
                    <a:pt x="925" y="2401"/>
                  </a:lnTo>
                  <a:lnTo>
                    <a:pt x="923" y="2387"/>
                  </a:lnTo>
                  <a:lnTo>
                    <a:pt x="921" y="2374"/>
                  </a:lnTo>
                  <a:lnTo>
                    <a:pt x="920" y="2364"/>
                  </a:lnTo>
                  <a:lnTo>
                    <a:pt x="918" y="2355"/>
                  </a:lnTo>
                  <a:lnTo>
                    <a:pt x="916" y="2352"/>
                  </a:lnTo>
                  <a:lnTo>
                    <a:pt x="915" y="2349"/>
                  </a:lnTo>
                  <a:lnTo>
                    <a:pt x="912" y="2346"/>
                  </a:lnTo>
                  <a:lnTo>
                    <a:pt x="910" y="2345"/>
                  </a:lnTo>
                  <a:lnTo>
                    <a:pt x="908" y="2344"/>
                  </a:lnTo>
                  <a:lnTo>
                    <a:pt x="906" y="2344"/>
                  </a:lnTo>
                  <a:lnTo>
                    <a:pt x="903" y="2345"/>
                  </a:lnTo>
                  <a:lnTo>
                    <a:pt x="898" y="2346"/>
                  </a:lnTo>
                  <a:lnTo>
                    <a:pt x="884" y="2353"/>
                  </a:lnTo>
                  <a:lnTo>
                    <a:pt x="871" y="2357"/>
                  </a:lnTo>
                  <a:lnTo>
                    <a:pt x="860" y="2361"/>
                  </a:lnTo>
                  <a:lnTo>
                    <a:pt x="849" y="2364"/>
                  </a:lnTo>
                  <a:lnTo>
                    <a:pt x="837" y="2365"/>
                  </a:lnTo>
                  <a:lnTo>
                    <a:pt x="824" y="2365"/>
                  </a:lnTo>
                  <a:lnTo>
                    <a:pt x="809" y="2364"/>
                  </a:lnTo>
                  <a:lnTo>
                    <a:pt x="790" y="2362"/>
                  </a:lnTo>
                  <a:lnTo>
                    <a:pt x="778" y="2361"/>
                  </a:lnTo>
                  <a:lnTo>
                    <a:pt x="768" y="2360"/>
                  </a:lnTo>
                  <a:lnTo>
                    <a:pt x="760" y="2360"/>
                  </a:lnTo>
                  <a:lnTo>
                    <a:pt x="753" y="2362"/>
                  </a:lnTo>
                  <a:lnTo>
                    <a:pt x="751" y="2363"/>
                  </a:lnTo>
                  <a:lnTo>
                    <a:pt x="749" y="2365"/>
                  </a:lnTo>
                  <a:lnTo>
                    <a:pt x="746" y="2368"/>
                  </a:lnTo>
                  <a:lnTo>
                    <a:pt x="744" y="2372"/>
                  </a:lnTo>
                  <a:lnTo>
                    <a:pt x="742" y="2382"/>
                  </a:lnTo>
                  <a:lnTo>
                    <a:pt x="740" y="2395"/>
                  </a:lnTo>
                  <a:lnTo>
                    <a:pt x="739" y="2417"/>
                  </a:lnTo>
                  <a:lnTo>
                    <a:pt x="738" y="2445"/>
                  </a:lnTo>
                  <a:lnTo>
                    <a:pt x="738" y="2460"/>
                  </a:lnTo>
                  <a:lnTo>
                    <a:pt x="739" y="2474"/>
                  </a:lnTo>
                  <a:lnTo>
                    <a:pt x="740" y="2487"/>
                  </a:lnTo>
                  <a:lnTo>
                    <a:pt x="742" y="2499"/>
                  </a:lnTo>
                  <a:lnTo>
                    <a:pt x="744" y="2507"/>
                  </a:lnTo>
                  <a:lnTo>
                    <a:pt x="746" y="2512"/>
                  </a:lnTo>
                  <a:lnTo>
                    <a:pt x="750" y="2518"/>
                  </a:lnTo>
                  <a:lnTo>
                    <a:pt x="753" y="2522"/>
                  </a:lnTo>
                  <a:lnTo>
                    <a:pt x="756" y="2527"/>
                  </a:lnTo>
                  <a:lnTo>
                    <a:pt x="761" y="2530"/>
                  </a:lnTo>
                  <a:lnTo>
                    <a:pt x="764" y="2532"/>
                  </a:lnTo>
                  <a:lnTo>
                    <a:pt x="768" y="2533"/>
                  </a:lnTo>
                  <a:lnTo>
                    <a:pt x="778" y="2536"/>
                  </a:lnTo>
                  <a:lnTo>
                    <a:pt x="789" y="2537"/>
                  </a:lnTo>
                  <a:lnTo>
                    <a:pt x="800" y="2537"/>
                  </a:lnTo>
                  <a:lnTo>
                    <a:pt x="811" y="2536"/>
                  </a:lnTo>
                  <a:lnTo>
                    <a:pt x="818" y="2537"/>
                  </a:lnTo>
                  <a:lnTo>
                    <a:pt x="826" y="2538"/>
                  </a:lnTo>
                  <a:lnTo>
                    <a:pt x="834" y="2540"/>
                  </a:lnTo>
                  <a:lnTo>
                    <a:pt x="844" y="2543"/>
                  </a:lnTo>
                  <a:lnTo>
                    <a:pt x="855" y="2548"/>
                  </a:lnTo>
                  <a:lnTo>
                    <a:pt x="867" y="2553"/>
                  </a:lnTo>
                  <a:lnTo>
                    <a:pt x="882" y="2561"/>
                  </a:lnTo>
                  <a:lnTo>
                    <a:pt x="896" y="2569"/>
                  </a:lnTo>
                  <a:lnTo>
                    <a:pt x="900" y="2571"/>
                  </a:lnTo>
                  <a:lnTo>
                    <a:pt x="904" y="2574"/>
                  </a:lnTo>
                  <a:lnTo>
                    <a:pt x="905" y="2576"/>
                  </a:lnTo>
                  <a:lnTo>
                    <a:pt x="906" y="2578"/>
                  </a:lnTo>
                  <a:lnTo>
                    <a:pt x="905" y="2581"/>
                  </a:lnTo>
                  <a:lnTo>
                    <a:pt x="904" y="2582"/>
                  </a:lnTo>
                  <a:lnTo>
                    <a:pt x="900" y="2584"/>
                  </a:lnTo>
                  <a:lnTo>
                    <a:pt x="897" y="2585"/>
                  </a:lnTo>
                  <a:lnTo>
                    <a:pt x="888" y="2587"/>
                  </a:lnTo>
                  <a:lnTo>
                    <a:pt x="878" y="2587"/>
                  </a:lnTo>
                  <a:lnTo>
                    <a:pt x="866" y="2587"/>
                  </a:lnTo>
                  <a:lnTo>
                    <a:pt x="854" y="2585"/>
                  </a:lnTo>
                  <a:lnTo>
                    <a:pt x="844" y="2584"/>
                  </a:lnTo>
                  <a:lnTo>
                    <a:pt x="835" y="2584"/>
                  </a:lnTo>
                  <a:lnTo>
                    <a:pt x="828" y="2586"/>
                  </a:lnTo>
                  <a:lnTo>
                    <a:pt x="820" y="2588"/>
                  </a:lnTo>
                  <a:lnTo>
                    <a:pt x="808" y="2595"/>
                  </a:lnTo>
                  <a:lnTo>
                    <a:pt x="796" y="2603"/>
                  </a:lnTo>
                  <a:lnTo>
                    <a:pt x="789" y="2606"/>
                  </a:lnTo>
                  <a:lnTo>
                    <a:pt x="783" y="2608"/>
                  </a:lnTo>
                  <a:lnTo>
                    <a:pt x="776" y="2610"/>
                  </a:lnTo>
                  <a:lnTo>
                    <a:pt x="768" y="2611"/>
                  </a:lnTo>
                  <a:lnTo>
                    <a:pt x="760" y="2611"/>
                  </a:lnTo>
                  <a:lnTo>
                    <a:pt x="750" y="2609"/>
                  </a:lnTo>
                  <a:lnTo>
                    <a:pt x="739" y="2606"/>
                  </a:lnTo>
                  <a:lnTo>
                    <a:pt x="726" y="2600"/>
                  </a:lnTo>
                  <a:lnTo>
                    <a:pt x="722" y="2599"/>
                  </a:lnTo>
                  <a:lnTo>
                    <a:pt x="719" y="2600"/>
                  </a:lnTo>
                  <a:lnTo>
                    <a:pt x="716" y="2602"/>
                  </a:lnTo>
                  <a:lnTo>
                    <a:pt x="713" y="2605"/>
                  </a:lnTo>
                  <a:lnTo>
                    <a:pt x="710" y="2608"/>
                  </a:lnTo>
                  <a:lnTo>
                    <a:pt x="708" y="2614"/>
                  </a:lnTo>
                  <a:lnTo>
                    <a:pt x="706" y="2619"/>
                  </a:lnTo>
                  <a:lnTo>
                    <a:pt x="704" y="2625"/>
                  </a:lnTo>
                  <a:lnTo>
                    <a:pt x="702" y="2628"/>
                  </a:lnTo>
                  <a:lnTo>
                    <a:pt x="701" y="2630"/>
                  </a:lnTo>
                  <a:lnTo>
                    <a:pt x="699" y="2631"/>
                  </a:lnTo>
                  <a:lnTo>
                    <a:pt x="697" y="2632"/>
                  </a:lnTo>
                  <a:lnTo>
                    <a:pt x="691" y="2633"/>
                  </a:lnTo>
                  <a:lnTo>
                    <a:pt x="686" y="2632"/>
                  </a:lnTo>
                  <a:lnTo>
                    <a:pt x="679" y="2630"/>
                  </a:lnTo>
                  <a:lnTo>
                    <a:pt x="673" y="2627"/>
                  </a:lnTo>
                  <a:lnTo>
                    <a:pt x="668" y="2623"/>
                  </a:lnTo>
                  <a:lnTo>
                    <a:pt x="665" y="2619"/>
                  </a:lnTo>
                  <a:lnTo>
                    <a:pt x="660" y="2610"/>
                  </a:lnTo>
                  <a:lnTo>
                    <a:pt x="653" y="2604"/>
                  </a:lnTo>
                  <a:lnTo>
                    <a:pt x="649" y="2602"/>
                  </a:lnTo>
                  <a:lnTo>
                    <a:pt x="644" y="2600"/>
                  </a:lnTo>
                  <a:lnTo>
                    <a:pt x="640" y="2600"/>
                  </a:lnTo>
                  <a:lnTo>
                    <a:pt x="634" y="2600"/>
                  </a:lnTo>
                  <a:lnTo>
                    <a:pt x="623" y="2604"/>
                  </a:lnTo>
                  <a:lnTo>
                    <a:pt x="615" y="2605"/>
                  </a:lnTo>
                  <a:lnTo>
                    <a:pt x="607" y="2605"/>
                  </a:lnTo>
                  <a:lnTo>
                    <a:pt x="601" y="2605"/>
                  </a:lnTo>
                  <a:lnTo>
                    <a:pt x="590" y="2603"/>
                  </a:lnTo>
                  <a:lnTo>
                    <a:pt x="583" y="2599"/>
                  </a:lnTo>
                  <a:lnTo>
                    <a:pt x="579" y="2598"/>
                  </a:lnTo>
                  <a:lnTo>
                    <a:pt x="575" y="2598"/>
                  </a:lnTo>
                  <a:lnTo>
                    <a:pt x="571" y="2598"/>
                  </a:lnTo>
                  <a:lnTo>
                    <a:pt x="566" y="2598"/>
                  </a:lnTo>
                  <a:lnTo>
                    <a:pt x="561" y="2600"/>
                  </a:lnTo>
                  <a:lnTo>
                    <a:pt x="554" y="2604"/>
                  </a:lnTo>
                  <a:lnTo>
                    <a:pt x="548" y="2608"/>
                  </a:lnTo>
                  <a:lnTo>
                    <a:pt x="539" y="2615"/>
                  </a:lnTo>
                  <a:lnTo>
                    <a:pt x="554" y="2629"/>
                  </a:lnTo>
                  <a:lnTo>
                    <a:pt x="567" y="2640"/>
                  </a:lnTo>
                  <a:lnTo>
                    <a:pt x="608" y="2676"/>
                  </a:lnTo>
                  <a:lnTo>
                    <a:pt x="649" y="2710"/>
                  </a:lnTo>
                  <a:lnTo>
                    <a:pt x="690" y="2742"/>
                  </a:lnTo>
                  <a:lnTo>
                    <a:pt x="732" y="2773"/>
                  </a:lnTo>
                  <a:lnTo>
                    <a:pt x="774" y="2803"/>
                  </a:lnTo>
                  <a:lnTo>
                    <a:pt x="816" y="2830"/>
                  </a:lnTo>
                  <a:lnTo>
                    <a:pt x="859" y="2857"/>
                  </a:lnTo>
                  <a:lnTo>
                    <a:pt x="900" y="2881"/>
                  </a:lnTo>
                  <a:lnTo>
                    <a:pt x="942" y="2903"/>
                  </a:lnTo>
                  <a:lnTo>
                    <a:pt x="983" y="2924"/>
                  </a:lnTo>
                  <a:lnTo>
                    <a:pt x="1023" y="2942"/>
                  </a:lnTo>
                  <a:lnTo>
                    <a:pt x="1064" y="2960"/>
                  </a:lnTo>
                  <a:lnTo>
                    <a:pt x="1104" y="2974"/>
                  </a:lnTo>
                  <a:lnTo>
                    <a:pt x="1142" y="2987"/>
                  </a:lnTo>
                  <a:lnTo>
                    <a:pt x="1180" y="2998"/>
                  </a:lnTo>
                  <a:lnTo>
                    <a:pt x="1216" y="3006"/>
                  </a:lnTo>
                  <a:lnTo>
                    <a:pt x="1216" y="1399"/>
                  </a:lnTo>
                  <a:lnTo>
                    <a:pt x="86" y="1399"/>
                  </a:lnTo>
                  <a:lnTo>
                    <a:pt x="86" y="1709"/>
                  </a:lnTo>
                  <a:lnTo>
                    <a:pt x="86" y="1733"/>
                  </a:lnTo>
                  <a:lnTo>
                    <a:pt x="86" y="1756"/>
                  </a:lnTo>
                  <a:lnTo>
                    <a:pt x="87" y="1778"/>
                  </a:lnTo>
                  <a:lnTo>
                    <a:pt x="88" y="1801"/>
                  </a:lnTo>
                  <a:lnTo>
                    <a:pt x="89" y="1823"/>
                  </a:lnTo>
                  <a:lnTo>
                    <a:pt x="91" y="1845"/>
                  </a:lnTo>
                  <a:lnTo>
                    <a:pt x="95" y="1868"/>
                  </a:lnTo>
                  <a:lnTo>
                    <a:pt x="100" y="1893"/>
                  </a:lnTo>
                  <a:lnTo>
                    <a:pt x="106" y="1917"/>
                  </a:lnTo>
                  <a:lnTo>
                    <a:pt x="111" y="1941"/>
                  </a:lnTo>
                  <a:lnTo>
                    <a:pt x="118" y="1965"/>
                  </a:lnTo>
                  <a:lnTo>
                    <a:pt x="125" y="1989"/>
                  </a:lnTo>
                  <a:lnTo>
                    <a:pt x="133" y="2013"/>
                  </a:lnTo>
                  <a:lnTo>
                    <a:pt x="142" y="2037"/>
                  </a:lnTo>
                  <a:lnTo>
                    <a:pt x="151" y="2061"/>
                  </a:lnTo>
                  <a:lnTo>
                    <a:pt x="160" y="2084"/>
                  </a:lnTo>
                  <a:lnTo>
                    <a:pt x="180" y="2130"/>
                  </a:lnTo>
                  <a:lnTo>
                    <a:pt x="202" y="2176"/>
                  </a:lnTo>
                  <a:lnTo>
                    <a:pt x="227" y="2221"/>
                  </a:lnTo>
                  <a:lnTo>
                    <a:pt x="252" y="2265"/>
                  </a:lnTo>
                  <a:lnTo>
                    <a:pt x="279" y="2308"/>
                  </a:lnTo>
                  <a:lnTo>
                    <a:pt x="308" y="2351"/>
                  </a:lnTo>
                  <a:lnTo>
                    <a:pt x="339" y="2392"/>
                  </a:lnTo>
                  <a:lnTo>
                    <a:pt x="371" y="2432"/>
                  </a:lnTo>
                  <a:lnTo>
                    <a:pt x="402" y="2472"/>
                  </a:lnTo>
                  <a:lnTo>
                    <a:pt x="436" y="2510"/>
                  </a:lnTo>
                  <a:lnTo>
                    <a:pt x="472" y="2548"/>
                  </a:lnTo>
                  <a:lnTo>
                    <a:pt x="508" y="2584"/>
                  </a:lnTo>
                  <a:lnTo>
                    <a:pt x="512" y="2587"/>
                  </a:lnTo>
                  <a:lnTo>
                    <a:pt x="518" y="2589"/>
                  </a:lnTo>
                  <a:lnTo>
                    <a:pt x="523" y="2591"/>
                  </a:lnTo>
                  <a:lnTo>
                    <a:pt x="529" y="2591"/>
                  </a:lnTo>
                  <a:lnTo>
                    <a:pt x="534" y="2588"/>
                  </a:lnTo>
                  <a:lnTo>
                    <a:pt x="540" y="2586"/>
                  </a:lnTo>
                  <a:lnTo>
                    <a:pt x="545" y="2583"/>
                  </a:lnTo>
                  <a:lnTo>
                    <a:pt x="551" y="2580"/>
                  </a:lnTo>
                  <a:lnTo>
                    <a:pt x="562" y="2570"/>
                  </a:lnTo>
                  <a:lnTo>
                    <a:pt x="573" y="2561"/>
                  </a:lnTo>
                  <a:lnTo>
                    <a:pt x="585" y="2553"/>
                  </a:lnTo>
                  <a:lnTo>
                    <a:pt x="596" y="2547"/>
                  </a:lnTo>
                  <a:lnTo>
                    <a:pt x="609" y="2543"/>
                  </a:lnTo>
                  <a:lnTo>
                    <a:pt x="622" y="2539"/>
                  </a:lnTo>
                  <a:lnTo>
                    <a:pt x="634" y="2536"/>
                  </a:lnTo>
                  <a:lnTo>
                    <a:pt x="643" y="2532"/>
                  </a:lnTo>
                  <a:lnTo>
                    <a:pt x="649" y="2528"/>
                  </a:lnTo>
                  <a:lnTo>
                    <a:pt x="653" y="2525"/>
                  </a:lnTo>
                  <a:lnTo>
                    <a:pt x="655" y="2522"/>
                  </a:lnTo>
                  <a:lnTo>
                    <a:pt x="656" y="2520"/>
                  </a:lnTo>
                  <a:lnTo>
                    <a:pt x="657" y="2517"/>
                  </a:lnTo>
                  <a:lnTo>
                    <a:pt x="657" y="2512"/>
                  </a:lnTo>
                  <a:lnTo>
                    <a:pt x="659" y="2476"/>
                  </a:lnTo>
                  <a:lnTo>
                    <a:pt x="659" y="2444"/>
                  </a:lnTo>
                  <a:lnTo>
                    <a:pt x="657" y="2416"/>
                  </a:lnTo>
                  <a:lnTo>
                    <a:pt x="654" y="2392"/>
                  </a:lnTo>
                  <a:lnTo>
                    <a:pt x="652" y="2381"/>
                  </a:lnTo>
                  <a:lnTo>
                    <a:pt x="650" y="2372"/>
                  </a:lnTo>
                  <a:lnTo>
                    <a:pt x="646" y="2364"/>
                  </a:lnTo>
                  <a:lnTo>
                    <a:pt x="643" y="2357"/>
                  </a:lnTo>
                  <a:lnTo>
                    <a:pt x="639" y="2353"/>
                  </a:lnTo>
                  <a:lnTo>
                    <a:pt x="633" y="2350"/>
                  </a:lnTo>
                  <a:lnTo>
                    <a:pt x="628" y="2348"/>
                  </a:lnTo>
                  <a:lnTo>
                    <a:pt x="622" y="2348"/>
                  </a:lnTo>
                  <a:lnTo>
                    <a:pt x="609" y="2348"/>
                  </a:lnTo>
                  <a:lnTo>
                    <a:pt x="598" y="2348"/>
                  </a:lnTo>
                  <a:lnTo>
                    <a:pt x="588" y="2348"/>
                  </a:lnTo>
                  <a:lnTo>
                    <a:pt x="579" y="2345"/>
                  </a:lnTo>
                  <a:lnTo>
                    <a:pt x="564" y="2342"/>
                  </a:lnTo>
                  <a:lnTo>
                    <a:pt x="552" y="2339"/>
                  </a:lnTo>
                  <a:lnTo>
                    <a:pt x="541" y="2336"/>
                  </a:lnTo>
                  <a:lnTo>
                    <a:pt x="531" y="2334"/>
                  </a:lnTo>
                  <a:lnTo>
                    <a:pt x="526" y="2336"/>
                  </a:lnTo>
                  <a:lnTo>
                    <a:pt x="520" y="2338"/>
                  </a:lnTo>
                  <a:lnTo>
                    <a:pt x="513" y="2341"/>
                  </a:lnTo>
                  <a:lnTo>
                    <a:pt x="507" y="2345"/>
                  </a:lnTo>
                  <a:lnTo>
                    <a:pt x="504" y="2348"/>
                  </a:lnTo>
                  <a:lnTo>
                    <a:pt x="499" y="2348"/>
                  </a:lnTo>
                  <a:lnTo>
                    <a:pt x="496" y="2348"/>
                  </a:lnTo>
                  <a:lnTo>
                    <a:pt x="493" y="2345"/>
                  </a:lnTo>
                  <a:lnTo>
                    <a:pt x="489" y="2343"/>
                  </a:lnTo>
                  <a:lnTo>
                    <a:pt x="486" y="2341"/>
                  </a:lnTo>
                  <a:lnTo>
                    <a:pt x="483" y="2337"/>
                  </a:lnTo>
                  <a:lnTo>
                    <a:pt x="480" y="2332"/>
                  </a:lnTo>
                  <a:lnTo>
                    <a:pt x="479" y="2328"/>
                  </a:lnTo>
                  <a:lnTo>
                    <a:pt x="479" y="2322"/>
                  </a:lnTo>
                  <a:lnTo>
                    <a:pt x="479" y="2317"/>
                  </a:lnTo>
                  <a:lnTo>
                    <a:pt x="482" y="2310"/>
                  </a:lnTo>
                  <a:lnTo>
                    <a:pt x="484" y="2305"/>
                  </a:lnTo>
                  <a:lnTo>
                    <a:pt x="488" y="2299"/>
                  </a:lnTo>
                  <a:lnTo>
                    <a:pt x="494" y="2293"/>
                  </a:lnTo>
                  <a:lnTo>
                    <a:pt x="501" y="2287"/>
                  </a:lnTo>
                  <a:lnTo>
                    <a:pt x="510" y="2282"/>
                  </a:lnTo>
                  <a:lnTo>
                    <a:pt x="519" y="2277"/>
                  </a:lnTo>
                  <a:lnTo>
                    <a:pt x="529" y="2274"/>
                  </a:lnTo>
                  <a:lnTo>
                    <a:pt x="539" y="2272"/>
                  </a:lnTo>
                  <a:lnTo>
                    <a:pt x="549" y="2271"/>
                  </a:lnTo>
                  <a:lnTo>
                    <a:pt x="560" y="2270"/>
                  </a:lnTo>
                  <a:lnTo>
                    <a:pt x="569" y="2270"/>
                  </a:lnTo>
                  <a:lnTo>
                    <a:pt x="580" y="2271"/>
                  </a:lnTo>
                  <a:lnTo>
                    <a:pt x="597" y="2274"/>
                  </a:lnTo>
                  <a:lnTo>
                    <a:pt x="611" y="2278"/>
                  </a:lnTo>
                  <a:lnTo>
                    <a:pt x="618" y="2282"/>
                  </a:lnTo>
                  <a:lnTo>
                    <a:pt x="623" y="2286"/>
                  </a:lnTo>
                  <a:lnTo>
                    <a:pt x="628" y="2290"/>
                  </a:lnTo>
                  <a:lnTo>
                    <a:pt x="632" y="2297"/>
                  </a:lnTo>
                  <a:lnTo>
                    <a:pt x="635" y="2300"/>
                  </a:lnTo>
                  <a:lnTo>
                    <a:pt x="639" y="2303"/>
                  </a:lnTo>
                  <a:lnTo>
                    <a:pt x="643" y="2303"/>
                  </a:lnTo>
                  <a:lnTo>
                    <a:pt x="648" y="2303"/>
                  </a:lnTo>
                  <a:lnTo>
                    <a:pt x="652" y="2301"/>
                  </a:lnTo>
                  <a:lnTo>
                    <a:pt x="655" y="2299"/>
                  </a:lnTo>
                  <a:lnTo>
                    <a:pt x="659" y="2296"/>
                  </a:lnTo>
                  <a:lnTo>
                    <a:pt x="662" y="2293"/>
                  </a:lnTo>
                  <a:lnTo>
                    <a:pt x="665" y="2284"/>
                  </a:lnTo>
                  <a:lnTo>
                    <a:pt x="666" y="2277"/>
                  </a:lnTo>
                  <a:lnTo>
                    <a:pt x="665" y="2267"/>
                  </a:lnTo>
                  <a:lnTo>
                    <a:pt x="663" y="2250"/>
                  </a:lnTo>
                  <a:lnTo>
                    <a:pt x="654" y="2248"/>
                  </a:lnTo>
                  <a:lnTo>
                    <a:pt x="648" y="2244"/>
                  </a:lnTo>
                  <a:lnTo>
                    <a:pt x="641" y="2240"/>
                  </a:lnTo>
                  <a:lnTo>
                    <a:pt x="634" y="2234"/>
                  </a:lnTo>
                  <a:lnTo>
                    <a:pt x="624" y="2224"/>
                  </a:lnTo>
                  <a:lnTo>
                    <a:pt x="613" y="2217"/>
                  </a:lnTo>
                  <a:lnTo>
                    <a:pt x="596" y="2217"/>
                  </a:lnTo>
                  <a:lnTo>
                    <a:pt x="561" y="2218"/>
                  </a:lnTo>
                  <a:lnTo>
                    <a:pt x="540" y="2217"/>
                  </a:lnTo>
                  <a:lnTo>
                    <a:pt x="521" y="2215"/>
                  </a:lnTo>
                  <a:lnTo>
                    <a:pt x="512" y="2212"/>
                  </a:lnTo>
                  <a:lnTo>
                    <a:pt x="505" y="2210"/>
                  </a:lnTo>
                  <a:lnTo>
                    <a:pt x="498" y="2206"/>
                  </a:lnTo>
                  <a:lnTo>
                    <a:pt x="493" y="2201"/>
                  </a:lnTo>
                  <a:lnTo>
                    <a:pt x="489" y="2197"/>
                  </a:lnTo>
                  <a:lnTo>
                    <a:pt x="488" y="2193"/>
                  </a:lnTo>
                  <a:lnTo>
                    <a:pt x="489" y="2192"/>
                  </a:lnTo>
                  <a:lnTo>
                    <a:pt x="490" y="2190"/>
                  </a:lnTo>
                  <a:lnTo>
                    <a:pt x="493" y="2189"/>
                  </a:lnTo>
                  <a:lnTo>
                    <a:pt x="496" y="2189"/>
                  </a:lnTo>
                  <a:lnTo>
                    <a:pt x="521" y="2196"/>
                  </a:lnTo>
                  <a:lnTo>
                    <a:pt x="541" y="2199"/>
                  </a:lnTo>
                  <a:lnTo>
                    <a:pt x="557" y="2200"/>
                  </a:lnTo>
                  <a:lnTo>
                    <a:pt x="569" y="2201"/>
                  </a:lnTo>
                  <a:lnTo>
                    <a:pt x="577" y="2200"/>
                  </a:lnTo>
                  <a:lnTo>
                    <a:pt x="583" y="2198"/>
                  </a:lnTo>
                  <a:lnTo>
                    <a:pt x="584" y="2197"/>
                  </a:lnTo>
                  <a:lnTo>
                    <a:pt x="584" y="2196"/>
                  </a:lnTo>
                  <a:lnTo>
                    <a:pt x="584" y="2194"/>
                  </a:lnTo>
                  <a:lnTo>
                    <a:pt x="584" y="2193"/>
                  </a:lnTo>
                  <a:lnTo>
                    <a:pt x="578" y="2184"/>
                  </a:lnTo>
                  <a:lnTo>
                    <a:pt x="574" y="2176"/>
                  </a:lnTo>
                  <a:lnTo>
                    <a:pt x="572" y="2171"/>
                  </a:lnTo>
                  <a:lnTo>
                    <a:pt x="569" y="2165"/>
                  </a:lnTo>
                  <a:lnTo>
                    <a:pt x="569" y="2162"/>
                  </a:lnTo>
                  <a:lnTo>
                    <a:pt x="571" y="2160"/>
                  </a:lnTo>
                  <a:lnTo>
                    <a:pt x="572" y="2160"/>
                  </a:lnTo>
                  <a:lnTo>
                    <a:pt x="574" y="2162"/>
                  </a:lnTo>
                  <a:lnTo>
                    <a:pt x="580" y="2168"/>
                  </a:lnTo>
                  <a:lnTo>
                    <a:pt x="587" y="2174"/>
                  </a:lnTo>
                  <a:lnTo>
                    <a:pt x="594" y="2179"/>
                  </a:lnTo>
                  <a:lnTo>
                    <a:pt x="601" y="2184"/>
                  </a:lnTo>
                  <a:lnTo>
                    <a:pt x="617" y="2193"/>
                  </a:lnTo>
                  <a:lnTo>
                    <a:pt x="631" y="2199"/>
                  </a:lnTo>
                  <a:lnTo>
                    <a:pt x="645" y="2204"/>
                  </a:lnTo>
                  <a:lnTo>
                    <a:pt x="656" y="2207"/>
                  </a:lnTo>
                  <a:lnTo>
                    <a:pt x="664" y="2208"/>
                  </a:lnTo>
                  <a:lnTo>
                    <a:pt x="666" y="2207"/>
                  </a:lnTo>
                  <a:lnTo>
                    <a:pt x="663" y="2174"/>
                  </a:lnTo>
                  <a:lnTo>
                    <a:pt x="659" y="2135"/>
                  </a:lnTo>
                  <a:lnTo>
                    <a:pt x="657" y="2127"/>
                  </a:lnTo>
                  <a:lnTo>
                    <a:pt x="655" y="2117"/>
                  </a:lnTo>
                  <a:lnTo>
                    <a:pt x="653" y="2108"/>
                  </a:lnTo>
                  <a:lnTo>
                    <a:pt x="650" y="2099"/>
                  </a:lnTo>
                  <a:lnTo>
                    <a:pt x="646" y="2091"/>
                  </a:lnTo>
                  <a:lnTo>
                    <a:pt x="642" y="2085"/>
                  </a:lnTo>
                  <a:lnTo>
                    <a:pt x="637" y="2078"/>
                  </a:lnTo>
                  <a:lnTo>
                    <a:pt x="631" y="2073"/>
                  </a:lnTo>
                  <a:lnTo>
                    <a:pt x="628" y="2071"/>
                  </a:lnTo>
                  <a:lnTo>
                    <a:pt x="623" y="2070"/>
                  </a:lnTo>
                  <a:lnTo>
                    <a:pt x="619" y="2070"/>
                  </a:lnTo>
                  <a:lnTo>
                    <a:pt x="613" y="2070"/>
                  </a:lnTo>
                  <a:lnTo>
                    <a:pt x="604" y="2073"/>
                  </a:lnTo>
                  <a:lnTo>
                    <a:pt x="593" y="2078"/>
                  </a:lnTo>
                  <a:lnTo>
                    <a:pt x="588" y="2082"/>
                  </a:lnTo>
                  <a:lnTo>
                    <a:pt x="584" y="2086"/>
                  </a:lnTo>
                  <a:lnTo>
                    <a:pt x="579" y="2090"/>
                  </a:lnTo>
                  <a:lnTo>
                    <a:pt x="576" y="2095"/>
                  </a:lnTo>
                  <a:lnTo>
                    <a:pt x="573" y="2099"/>
                  </a:lnTo>
                  <a:lnTo>
                    <a:pt x="571" y="2104"/>
                  </a:lnTo>
                  <a:lnTo>
                    <a:pt x="569" y="2109"/>
                  </a:lnTo>
                  <a:lnTo>
                    <a:pt x="569" y="2113"/>
                  </a:lnTo>
                  <a:lnTo>
                    <a:pt x="572" y="2119"/>
                  </a:lnTo>
                  <a:lnTo>
                    <a:pt x="573" y="2122"/>
                  </a:lnTo>
                  <a:lnTo>
                    <a:pt x="573" y="2123"/>
                  </a:lnTo>
                  <a:lnTo>
                    <a:pt x="573" y="2124"/>
                  </a:lnTo>
                  <a:lnTo>
                    <a:pt x="571" y="2127"/>
                  </a:lnTo>
                  <a:lnTo>
                    <a:pt x="568" y="2128"/>
                  </a:lnTo>
                  <a:lnTo>
                    <a:pt x="564" y="2131"/>
                  </a:lnTo>
                  <a:lnTo>
                    <a:pt x="560" y="2133"/>
                  </a:lnTo>
                  <a:lnTo>
                    <a:pt x="555" y="2134"/>
                  </a:lnTo>
                  <a:lnTo>
                    <a:pt x="551" y="2135"/>
                  </a:lnTo>
                  <a:lnTo>
                    <a:pt x="548" y="2135"/>
                  </a:lnTo>
                  <a:lnTo>
                    <a:pt x="543" y="2134"/>
                  </a:lnTo>
                  <a:lnTo>
                    <a:pt x="540" y="2133"/>
                  </a:lnTo>
                  <a:lnTo>
                    <a:pt x="537" y="2132"/>
                  </a:lnTo>
                  <a:lnTo>
                    <a:pt x="530" y="2127"/>
                  </a:lnTo>
                  <a:lnTo>
                    <a:pt x="524" y="2121"/>
                  </a:lnTo>
                  <a:lnTo>
                    <a:pt x="518" y="2115"/>
                  </a:lnTo>
                  <a:lnTo>
                    <a:pt x="512" y="2109"/>
                  </a:lnTo>
                  <a:lnTo>
                    <a:pt x="507" y="2102"/>
                  </a:lnTo>
                  <a:lnTo>
                    <a:pt x="500" y="2098"/>
                  </a:lnTo>
                  <a:lnTo>
                    <a:pt x="495" y="2094"/>
                  </a:lnTo>
                  <a:lnTo>
                    <a:pt x="488" y="2093"/>
                  </a:lnTo>
                  <a:lnTo>
                    <a:pt x="484" y="2093"/>
                  </a:lnTo>
                  <a:lnTo>
                    <a:pt x="480" y="2094"/>
                  </a:lnTo>
                  <a:lnTo>
                    <a:pt x="477" y="2096"/>
                  </a:lnTo>
                  <a:lnTo>
                    <a:pt x="473" y="2098"/>
                  </a:lnTo>
                  <a:lnTo>
                    <a:pt x="464" y="2106"/>
                  </a:lnTo>
                  <a:lnTo>
                    <a:pt x="454" y="2118"/>
                  </a:lnTo>
                  <a:lnTo>
                    <a:pt x="446" y="2145"/>
                  </a:lnTo>
                  <a:lnTo>
                    <a:pt x="438" y="2176"/>
                  </a:lnTo>
                  <a:lnTo>
                    <a:pt x="433" y="2182"/>
                  </a:lnTo>
                  <a:lnTo>
                    <a:pt x="429" y="2187"/>
                  </a:lnTo>
                  <a:lnTo>
                    <a:pt x="422" y="2192"/>
                  </a:lnTo>
                  <a:lnTo>
                    <a:pt x="416" y="2194"/>
                  </a:lnTo>
                  <a:lnTo>
                    <a:pt x="407" y="2194"/>
                  </a:lnTo>
                  <a:lnTo>
                    <a:pt x="396" y="2193"/>
                  </a:lnTo>
                  <a:lnTo>
                    <a:pt x="384" y="2188"/>
                  </a:lnTo>
                  <a:lnTo>
                    <a:pt x="371" y="2182"/>
                  </a:lnTo>
                  <a:lnTo>
                    <a:pt x="366" y="2168"/>
                  </a:lnTo>
                  <a:lnTo>
                    <a:pt x="363" y="2155"/>
                  </a:lnTo>
                  <a:lnTo>
                    <a:pt x="362" y="2144"/>
                  </a:lnTo>
                  <a:lnTo>
                    <a:pt x="363" y="2134"/>
                  </a:lnTo>
                  <a:lnTo>
                    <a:pt x="364" y="2126"/>
                  </a:lnTo>
                  <a:lnTo>
                    <a:pt x="367" y="2118"/>
                  </a:lnTo>
                  <a:lnTo>
                    <a:pt x="372" y="2110"/>
                  </a:lnTo>
                  <a:lnTo>
                    <a:pt x="377" y="2104"/>
                  </a:lnTo>
                  <a:lnTo>
                    <a:pt x="383" y="2098"/>
                  </a:lnTo>
                  <a:lnTo>
                    <a:pt x="390" y="2094"/>
                  </a:lnTo>
                  <a:lnTo>
                    <a:pt x="398" y="2089"/>
                  </a:lnTo>
                  <a:lnTo>
                    <a:pt x="406" y="2086"/>
                  </a:lnTo>
                  <a:lnTo>
                    <a:pt x="423" y="2079"/>
                  </a:lnTo>
                  <a:lnTo>
                    <a:pt x="443" y="2074"/>
                  </a:lnTo>
                  <a:lnTo>
                    <a:pt x="444" y="2074"/>
                  </a:lnTo>
                  <a:lnTo>
                    <a:pt x="445" y="2073"/>
                  </a:lnTo>
                  <a:lnTo>
                    <a:pt x="445" y="2072"/>
                  </a:lnTo>
                  <a:lnTo>
                    <a:pt x="445" y="2070"/>
                  </a:lnTo>
                  <a:lnTo>
                    <a:pt x="444" y="2065"/>
                  </a:lnTo>
                  <a:lnTo>
                    <a:pt x="443" y="2061"/>
                  </a:lnTo>
                  <a:lnTo>
                    <a:pt x="441" y="2054"/>
                  </a:lnTo>
                  <a:lnTo>
                    <a:pt x="441" y="2048"/>
                  </a:lnTo>
                  <a:lnTo>
                    <a:pt x="441" y="2040"/>
                  </a:lnTo>
                  <a:lnTo>
                    <a:pt x="444" y="2032"/>
                  </a:lnTo>
                  <a:lnTo>
                    <a:pt x="447" y="2029"/>
                  </a:lnTo>
                  <a:lnTo>
                    <a:pt x="451" y="2029"/>
                  </a:lnTo>
                  <a:lnTo>
                    <a:pt x="454" y="2030"/>
                  </a:lnTo>
                  <a:lnTo>
                    <a:pt x="455" y="2033"/>
                  </a:lnTo>
                  <a:lnTo>
                    <a:pt x="457" y="2040"/>
                  </a:lnTo>
                  <a:lnTo>
                    <a:pt x="458" y="2044"/>
                  </a:lnTo>
                  <a:lnTo>
                    <a:pt x="462" y="2050"/>
                  </a:lnTo>
                  <a:lnTo>
                    <a:pt x="464" y="2053"/>
                  </a:lnTo>
                  <a:lnTo>
                    <a:pt x="471" y="2061"/>
                  </a:lnTo>
                  <a:lnTo>
                    <a:pt x="477" y="2065"/>
                  </a:lnTo>
                  <a:lnTo>
                    <a:pt x="484" y="2068"/>
                  </a:lnTo>
                  <a:lnTo>
                    <a:pt x="489" y="2070"/>
                  </a:lnTo>
                  <a:lnTo>
                    <a:pt x="494" y="2068"/>
                  </a:lnTo>
                  <a:lnTo>
                    <a:pt x="497" y="2066"/>
                  </a:lnTo>
                  <a:lnTo>
                    <a:pt x="499" y="2063"/>
                  </a:lnTo>
                  <a:lnTo>
                    <a:pt x="502" y="2062"/>
                  </a:lnTo>
                  <a:lnTo>
                    <a:pt x="506" y="2062"/>
                  </a:lnTo>
                  <a:lnTo>
                    <a:pt x="508" y="2062"/>
                  </a:lnTo>
                  <a:lnTo>
                    <a:pt x="516" y="2066"/>
                  </a:lnTo>
                  <a:lnTo>
                    <a:pt x="522" y="2073"/>
                  </a:lnTo>
                  <a:lnTo>
                    <a:pt x="530" y="2081"/>
                  </a:lnTo>
                  <a:lnTo>
                    <a:pt x="538" y="2088"/>
                  </a:lnTo>
                  <a:lnTo>
                    <a:pt x="544" y="2095"/>
                  </a:lnTo>
                  <a:lnTo>
                    <a:pt x="550" y="2098"/>
                  </a:lnTo>
                  <a:lnTo>
                    <a:pt x="550" y="2095"/>
                  </a:lnTo>
                  <a:lnTo>
                    <a:pt x="552" y="2089"/>
                  </a:lnTo>
                  <a:lnTo>
                    <a:pt x="555" y="2084"/>
                  </a:lnTo>
                  <a:lnTo>
                    <a:pt x="560" y="2077"/>
                  </a:lnTo>
                  <a:lnTo>
                    <a:pt x="565" y="2071"/>
                  </a:lnTo>
                  <a:lnTo>
                    <a:pt x="572" y="2064"/>
                  </a:lnTo>
                  <a:lnTo>
                    <a:pt x="578" y="2056"/>
                  </a:lnTo>
                  <a:lnTo>
                    <a:pt x="586" y="2050"/>
                  </a:lnTo>
                  <a:lnTo>
                    <a:pt x="594" y="2044"/>
                  </a:lnTo>
                  <a:lnTo>
                    <a:pt x="601" y="2039"/>
                  </a:lnTo>
                  <a:lnTo>
                    <a:pt x="610" y="2035"/>
                  </a:lnTo>
                  <a:lnTo>
                    <a:pt x="618" y="2033"/>
                  </a:lnTo>
                  <a:lnTo>
                    <a:pt x="626" y="2033"/>
                  </a:lnTo>
                  <a:lnTo>
                    <a:pt x="632" y="2034"/>
                  </a:lnTo>
                  <a:lnTo>
                    <a:pt x="635" y="2037"/>
                  </a:lnTo>
                  <a:lnTo>
                    <a:pt x="639" y="2039"/>
                  </a:lnTo>
                  <a:lnTo>
                    <a:pt x="642" y="2042"/>
                  </a:lnTo>
                  <a:lnTo>
                    <a:pt x="644" y="2045"/>
                  </a:lnTo>
                  <a:lnTo>
                    <a:pt x="657" y="2043"/>
                  </a:lnTo>
                  <a:lnTo>
                    <a:pt x="668" y="2041"/>
                  </a:lnTo>
                  <a:lnTo>
                    <a:pt x="677" y="2041"/>
                  </a:lnTo>
                  <a:lnTo>
                    <a:pt x="686" y="2043"/>
                  </a:lnTo>
                  <a:lnTo>
                    <a:pt x="689" y="2045"/>
                  </a:lnTo>
                  <a:lnTo>
                    <a:pt x="694" y="2048"/>
                  </a:lnTo>
                  <a:lnTo>
                    <a:pt x="697" y="2050"/>
                  </a:lnTo>
                  <a:lnTo>
                    <a:pt x="700" y="2054"/>
                  </a:lnTo>
                  <a:lnTo>
                    <a:pt x="708" y="2063"/>
                  </a:lnTo>
                  <a:lnTo>
                    <a:pt x="716" y="2076"/>
                  </a:lnTo>
                  <a:lnTo>
                    <a:pt x="726" y="2108"/>
                  </a:lnTo>
                  <a:lnTo>
                    <a:pt x="733" y="2131"/>
                  </a:lnTo>
                  <a:lnTo>
                    <a:pt x="738" y="2140"/>
                  </a:lnTo>
                  <a:lnTo>
                    <a:pt x="742" y="2146"/>
                  </a:lnTo>
                  <a:lnTo>
                    <a:pt x="746" y="2153"/>
                  </a:lnTo>
                  <a:lnTo>
                    <a:pt x="753" y="2159"/>
                  </a:lnTo>
                  <a:lnTo>
                    <a:pt x="759" y="2162"/>
                  </a:lnTo>
                  <a:lnTo>
                    <a:pt x="764" y="2165"/>
                  </a:lnTo>
                  <a:lnTo>
                    <a:pt x="770" y="2167"/>
                  </a:lnTo>
                  <a:lnTo>
                    <a:pt x="776" y="2168"/>
                  </a:lnTo>
                  <a:lnTo>
                    <a:pt x="782" y="2170"/>
                  </a:lnTo>
                  <a:lnTo>
                    <a:pt x="787" y="2170"/>
                  </a:lnTo>
                  <a:lnTo>
                    <a:pt x="793" y="2170"/>
                  </a:lnTo>
                  <a:lnTo>
                    <a:pt x="798" y="2168"/>
                  </a:lnTo>
                  <a:lnTo>
                    <a:pt x="803" y="2166"/>
                  </a:lnTo>
                  <a:lnTo>
                    <a:pt x="807" y="2165"/>
                  </a:lnTo>
                  <a:lnTo>
                    <a:pt x="811" y="2163"/>
                  </a:lnTo>
                  <a:lnTo>
                    <a:pt x="815" y="2160"/>
                  </a:lnTo>
                  <a:lnTo>
                    <a:pt x="817" y="2156"/>
                  </a:lnTo>
                  <a:lnTo>
                    <a:pt x="819" y="2153"/>
                  </a:lnTo>
                  <a:lnTo>
                    <a:pt x="820" y="2150"/>
                  </a:lnTo>
                  <a:lnTo>
                    <a:pt x="821" y="2146"/>
                  </a:lnTo>
                  <a:lnTo>
                    <a:pt x="820" y="2142"/>
                  </a:lnTo>
                  <a:lnTo>
                    <a:pt x="819" y="2138"/>
                  </a:lnTo>
                  <a:lnTo>
                    <a:pt x="817" y="2133"/>
                  </a:lnTo>
                  <a:lnTo>
                    <a:pt x="815" y="2128"/>
                  </a:lnTo>
                  <a:lnTo>
                    <a:pt x="809" y="2119"/>
                  </a:lnTo>
                  <a:lnTo>
                    <a:pt x="804" y="2111"/>
                  </a:lnTo>
                  <a:lnTo>
                    <a:pt x="801" y="2107"/>
                  </a:lnTo>
                  <a:lnTo>
                    <a:pt x="799" y="2104"/>
                  </a:lnTo>
                  <a:lnTo>
                    <a:pt x="798" y="2100"/>
                  </a:lnTo>
                  <a:lnTo>
                    <a:pt x="799" y="2097"/>
                  </a:lnTo>
                  <a:lnTo>
                    <a:pt x="800" y="2095"/>
                  </a:lnTo>
                  <a:lnTo>
                    <a:pt x="803" y="2091"/>
                  </a:lnTo>
                  <a:lnTo>
                    <a:pt x="807" y="2090"/>
                  </a:lnTo>
                  <a:lnTo>
                    <a:pt x="812" y="2089"/>
                  </a:lnTo>
                  <a:lnTo>
                    <a:pt x="815" y="2089"/>
                  </a:lnTo>
                  <a:lnTo>
                    <a:pt x="818" y="2089"/>
                  </a:lnTo>
                  <a:lnTo>
                    <a:pt x="822" y="2091"/>
                  </a:lnTo>
                  <a:lnTo>
                    <a:pt x="829" y="2095"/>
                  </a:lnTo>
                  <a:lnTo>
                    <a:pt x="835" y="2100"/>
                  </a:lnTo>
                  <a:lnTo>
                    <a:pt x="843" y="2109"/>
                  </a:lnTo>
                  <a:lnTo>
                    <a:pt x="852" y="2121"/>
                  </a:lnTo>
                  <a:lnTo>
                    <a:pt x="861" y="2138"/>
                  </a:lnTo>
                  <a:lnTo>
                    <a:pt x="870" y="2151"/>
                  </a:lnTo>
                  <a:lnTo>
                    <a:pt x="879" y="2163"/>
                  </a:lnTo>
                  <a:lnTo>
                    <a:pt x="886" y="2168"/>
                  </a:lnTo>
                  <a:lnTo>
                    <a:pt x="895" y="2174"/>
                  </a:lnTo>
                  <a:lnTo>
                    <a:pt x="906" y="2179"/>
                  </a:lnTo>
                  <a:lnTo>
                    <a:pt x="919" y="2185"/>
                  </a:lnTo>
                  <a:lnTo>
                    <a:pt x="922" y="2187"/>
                  </a:lnTo>
                  <a:lnTo>
                    <a:pt x="927" y="2187"/>
                  </a:lnTo>
                  <a:lnTo>
                    <a:pt x="930" y="2187"/>
                  </a:lnTo>
                  <a:lnTo>
                    <a:pt x="933" y="2187"/>
                  </a:lnTo>
                  <a:lnTo>
                    <a:pt x="941" y="2184"/>
                  </a:lnTo>
                  <a:lnTo>
                    <a:pt x="948" y="2179"/>
                  </a:lnTo>
                  <a:lnTo>
                    <a:pt x="954" y="2173"/>
                  </a:lnTo>
                  <a:lnTo>
                    <a:pt x="960" y="2166"/>
                  </a:lnTo>
                  <a:lnTo>
                    <a:pt x="965" y="2157"/>
                  </a:lnTo>
                  <a:lnTo>
                    <a:pt x="971" y="2149"/>
                  </a:lnTo>
                  <a:lnTo>
                    <a:pt x="981" y="2129"/>
                  </a:lnTo>
                  <a:lnTo>
                    <a:pt x="988" y="2109"/>
                  </a:lnTo>
                  <a:lnTo>
                    <a:pt x="993" y="2093"/>
                  </a:lnTo>
                  <a:lnTo>
                    <a:pt x="995" y="2081"/>
                  </a:lnTo>
                  <a:lnTo>
                    <a:pt x="997" y="2074"/>
                  </a:lnTo>
                  <a:lnTo>
                    <a:pt x="1001" y="2068"/>
                  </a:lnTo>
                  <a:lnTo>
                    <a:pt x="1004" y="2067"/>
                  </a:lnTo>
                  <a:lnTo>
                    <a:pt x="1006" y="2066"/>
                  </a:lnTo>
                  <a:lnTo>
                    <a:pt x="1008" y="2065"/>
                  </a:lnTo>
                  <a:lnTo>
                    <a:pt x="1010" y="2065"/>
                  </a:lnTo>
                  <a:lnTo>
                    <a:pt x="1016" y="2066"/>
                  </a:lnTo>
                  <a:lnTo>
                    <a:pt x="1021" y="2070"/>
                  </a:lnTo>
                  <a:lnTo>
                    <a:pt x="1027" y="2075"/>
                  </a:lnTo>
                  <a:lnTo>
                    <a:pt x="1031" y="2083"/>
                  </a:lnTo>
                  <a:lnTo>
                    <a:pt x="1032" y="2088"/>
                  </a:lnTo>
                  <a:lnTo>
                    <a:pt x="1031" y="2097"/>
                  </a:lnTo>
                  <a:lnTo>
                    <a:pt x="1030" y="2107"/>
                  </a:lnTo>
                  <a:lnTo>
                    <a:pt x="1027" y="2118"/>
                  </a:lnTo>
                  <a:lnTo>
                    <a:pt x="1021" y="2142"/>
                  </a:lnTo>
                  <a:lnTo>
                    <a:pt x="1016" y="2161"/>
                  </a:lnTo>
                  <a:lnTo>
                    <a:pt x="1009" y="2190"/>
                  </a:lnTo>
                  <a:lnTo>
                    <a:pt x="1003" y="2216"/>
                  </a:lnTo>
                  <a:lnTo>
                    <a:pt x="999" y="2237"/>
                  </a:lnTo>
                  <a:lnTo>
                    <a:pt x="997" y="2254"/>
                  </a:lnTo>
                  <a:lnTo>
                    <a:pt x="998" y="2262"/>
                  </a:lnTo>
                  <a:lnTo>
                    <a:pt x="999" y="2268"/>
                  </a:lnTo>
                  <a:lnTo>
                    <a:pt x="1001" y="2275"/>
                  </a:lnTo>
                  <a:lnTo>
                    <a:pt x="1005" y="2279"/>
                  </a:lnTo>
                  <a:lnTo>
                    <a:pt x="1009" y="2284"/>
                  </a:lnTo>
                  <a:lnTo>
                    <a:pt x="1015" y="2286"/>
                  </a:lnTo>
                  <a:lnTo>
                    <a:pt x="1021" y="2289"/>
                  </a:lnTo>
                  <a:lnTo>
                    <a:pt x="1030" y="2290"/>
                  </a:lnTo>
                  <a:lnTo>
                    <a:pt x="1034" y="2290"/>
                  </a:lnTo>
                  <a:lnTo>
                    <a:pt x="1039" y="2289"/>
                  </a:lnTo>
                  <a:lnTo>
                    <a:pt x="1043" y="2287"/>
                  </a:lnTo>
                  <a:lnTo>
                    <a:pt x="1048" y="2285"/>
                  </a:lnTo>
                  <a:lnTo>
                    <a:pt x="1057" y="2278"/>
                  </a:lnTo>
                  <a:lnTo>
                    <a:pt x="1068" y="2271"/>
                  </a:lnTo>
                  <a:lnTo>
                    <a:pt x="1079" y="2262"/>
                  </a:lnTo>
                  <a:lnTo>
                    <a:pt x="1092" y="2255"/>
                  </a:lnTo>
                  <a:lnTo>
                    <a:pt x="1098" y="2252"/>
                  </a:lnTo>
                  <a:lnTo>
                    <a:pt x="1105" y="2249"/>
                  </a:lnTo>
                  <a:lnTo>
                    <a:pt x="1111" y="2248"/>
                  </a:lnTo>
                  <a:lnTo>
                    <a:pt x="1119" y="2246"/>
                  </a:lnTo>
                  <a:lnTo>
                    <a:pt x="1127" y="2245"/>
                  </a:lnTo>
                  <a:lnTo>
                    <a:pt x="1133" y="2245"/>
                  </a:lnTo>
                  <a:lnTo>
                    <a:pt x="1139" y="2246"/>
                  </a:lnTo>
                  <a:lnTo>
                    <a:pt x="1142" y="2248"/>
                  </a:lnTo>
                  <a:lnTo>
                    <a:pt x="1144" y="2250"/>
                  </a:lnTo>
                  <a:lnTo>
                    <a:pt x="1145" y="2253"/>
                  </a:lnTo>
                  <a:lnTo>
                    <a:pt x="1144" y="2257"/>
                  </a:lnTo>
                  <a:lnTo>
                    <a:pt x="1143" y="2262"/>
                  </a:lnTo>
                  <a:lnTo>
                    <a:pt x="1142" y="2267"/>
                  </a:lnTo>
                  <a:lnTo>
                    <a:pt x="1140" y="2273"/>
                  </a:lnTo>
                  <a:lnTo>
                    <a:pt x="1137" y="2278"/>
                  </a:lnTo>
                  <a:lnTo>
                    <a:pt x="1133" y="2283"/>
                  </a:lnTo>
                  <a:lnTo>
                    <a:pt x="1126" y="2292"/>
                  </a:lnTo>
                  <a:lnTo>
                    <a:pt x="1117" y="2299"/>
                  </a:lnTo>
                  <a:lnTo>
                    <a:pt x="1107" y="2306"/>
                  </a:lnTo>
                  <a:lnTo>
                    <a:pt x="1095" y="2312"/>
                  </a:lnTo>
                  <a:lnTo>
                    <a:pt x="1083" y="2318"/>
                  </a:lnTo>
                  <a:lnTo>
                    <a:pt x="1071" y="2323"/>
                  </a:lnTo>
                  <a:lnTo>
                    <a:pt x="1047" y="2334"/>
                  </a:lnTo>
                  <a:lnTo>
                    <a:pt x="1025" y="2345"/>
                  </a:lnTo>
                  <a:lnTo>
                    <a:pt x="1016" y="2352"/>
                  </a:lnTo>
                  <a:lnTo>
                    <a:pt x="1008" y="2359"/>
                  </a:lnTo>
                  <a:lnTo>
                    <a:pt x="1005" y="2363"/>
                  </a:lnTo>
                  <a:lnTo>
                    <a:pt x="1001" y="2366"/>
                  </a:lnTo>
                  <a:lnTo>
                    <a:pt x="999" y="2371"/>
                  </a:lnTo>
                  <a:lnTo>
                    <a:pt x="998" y="2375"/>
                  </a:lnTo>
                  <a:lnTo>
                    <a:pt x="994" y="2382"/>
                  </a:lnTo>
                  <a:lnTo>
                    <a:pt x="990" y="2388"/>
                  </a:lnTo>
                  <a:lnTo>
                    <a:pt x="987" y="2396"/>
                  </a:lnTo>
                  <a:lnTo>
                    <a:pt x="985" y="2404"/>
                  </a:lnTo>
                  <a:lnTo>
                    <a:pt x="982" y="2419"/>
                  </a:lnTo>
                  <a:lnTo>
                    <a:pt x="981" y="2436"/>
                  </a:lnTo>
                  <a:lnTo>
                    <a:pt x="981" y="2453"/>
                  </a:lnTo>
                  <a:lnTo>
                    <a:pt x="983" y="2471"/>
                  </a:lnTo>
                  <a:lnTo>
                    <a:pt x="987" y="2488"/>
                  </a:lnTo>
                  <a:lnTo>
                    <a:pt x="993" y="2506"/>
                  </a:lnTo>
                  <a:lnTo>
                    <a:pt x="1000" y="2522"/>
                  </a:lnTo>
                  <a:lnTo>
                    <a:pt x="1009" y="2538"/>
                  </a:lnTo>
                  <a:lnTo>
                    <a:pt x="1020" y="2553"/>
                  </a:lnTo>
                  <a:lnTo>
                    <a:pt x="1032" y="2566"/>
                  </a:lnTo>
                  <a:lnTo>
                    <a:pt x="1039" y="2573"/>
                  </a:lnTo>
                  <a:lnTo>
                    <a:pt x="1047" y="2578"/>
                  </a:lnTo>
                  <a:lnTo>
                    <a:pt x="1054" y="2583"/>
                  </a:lnTo>
                  <a:lnTo>
                    <a:pt x="1062" y="2587"/>
                  </a:lnTo>
                  <a:lnTo>
                    <a:pt x="1070" y="2592"/>
                  </a:lnTo>
                  <a:lnTo>
                    <a:pt x="1078" y="2595"/>
                  </a:lnTo>
                  <a:lnTo>
                    <a:pt x="1088" y="2598"/>
                  </a:lnTo>
                  <a:lnTo>
                    <a:pt x="1097" y="2599"/>
                  </a:lnTo>
                  <a:lnTo>
                    <a:pt x="1098" y="2604"/>
                  </a:lnTo>
                  <a:lnTo>
                    <a:pt x="1097" y="2606"/>
                  </a:lnTo>
                  <a:lnTo>
                    <a:pt x="1097" y="2609"/>
                  </a:lnTo>
                  <a:lnTo>
                    <a:pt x="1095" y="2611"/>
                  </a:lnTo>
                  <a:lnTo>
                    <a:pt x="1090" y="2616"/>
                  </a:lnTo>
                  <a:lnTo>
                    <a:pt x="1084" y="2618"/>
                  </a:lnTo>
                  <a:lnTo>
                    <a:pt x="1076" y="2620"/>
                  </a:lnTo>
                  <a:lnTo>
                    <a:pt x="1067" y="2621"/>
                  </a:lnTo>
                  <a:lnTo>
                    <a:pt x="1056" y="2621"/>
                  </a:lnTo>
                  <a:lnTo>
                    <a:pt x="1044" y="2621"/>
                  </a:lnTo>
                  <a:lnTo>
                    <a:pt x="1019" y="2619"/>
                  </a:lnTo>
                  <a:lnTo>
                    <a:pt x="993" y="2617"/>
                  </a:lnTo>
                  <a:lnTo>
                    <a:pt x="966" y="2616"/>
                  </a:lnTo>
                  <a:lnTo>
                    <a:pt x="942" y="2617"/>
                  </a:lnTo>
                  <a:lnTo>
                    <a:pt x="933" y="2618"/>
                  </a:lnTo>
                  <a:lnTo>
                    <a:pt x="923" y="2617"/>
                  </a:lnTo>
                  <a:lnTo>
                    <a:pt x="914" y="2615"/>
                  </a:lnTo>
                  <a:lnTo>
                    <a:pt x="906" y="2610"/>
                  </a:lnTo>
                  <a:lnTo>
                    <a:pt x="903" y="2607"/>
                  </a:lnTo>
                  <a:lnTo>
                    <a:pt x="900" y="2605"/>
                  </a:lnTo>
                  <a:lnTo>
                    <a:pt x="899" y="2600"/>
                  </a:lnTo>
                  <a:lnTo>
                    <a:pt x="899" y="2597"/>
                  </a:lnTo>
                  <a:lnTo>
                    <a:pt x="899" y="2593"/>
                  </a:lnTo>
                  <a:lnTo>
                    <a:pt x="901" y="2587"/>
                  </a:lnTo>
                  <a:lnTo>
                    <a:pt x="906" y="2582"/>
                  </a:lnTo>
                  <a:lnTo>
                    <a:pt x="910" y="2576"/>
                  </a:lnTo>
                  <a:close/>
                  <a:moveTo>
                    <a:pt x="846" y="2325"/>
                  </a:moveTo>
                  <a:lnTo>
                    <a:pt x="838" y="2323"/>
                  </a:lnTo>
                  <a:lnTo>
                    <a:pt x="830" y="2321"/>
                  </a:lnTo>
                  <a:lnTo>
                    <a:pt x="824" y="2319"/>
                  </a:lnTo>
                  <a:lnTo>
                    <a:pt x="820" y="2316"/>
                  </a:lnTo>
                  <a:lnTo>
                    <a:pt x="816" y="2312"/>
                  </a:lnTo>
                  <a:lnTo>
                    <a:pt x="813" y="2308"/>
                  </a:lnTo>
                  <a:lnTo>
                    <a:pt x="811" y="2305"/>
                  </a:lnTo>
                  <a:lnTo>
                    <a:pt x="811" y="2300"/>
                  </a:lnTo>
                  <a:lnTo>
                    <a:pt x="810" y="2283"/>
                  </a:lnTo>
                  <a:lnTo>
                    <a:pt x="810" y="2270"/>
                  </a:lnTo>
                  <a:lnTo>
                    <a:pt x="808" y="2266"/>
                  </a:lnTo>
                  <a:lnTo>
                    <a:pt x="806" y="2264"/>
                  </a:lnTo>
                  <a:lnTo>
                    <a:pt x="804" y="2263"/>
                  </a:lnTo>
                  <a:lnTo>
                    <a:pt x="801" y="2262"/>
                  </a:lnTo>
                  <a:lnTo>
                    <a:pt x="795" y="2264"/>
                  </a:lnTo>
                  <a:lnTo>
                    <a:pt x="788" y="2267"/>
                  </a:lnTo>
                  <a:lnTo>
                    <a:pt x="781" y="2272"/>
                  </a:lnTo>
                  <a:lnTo>
                    <a:pt x="773" y="2277"/>
                  </a:lnTo>
                  <a:lnTo>
                    <a:pt x="770" y="2278"/>
                  </a:lnTo>
                  <a:lnTo>
                    <a:pt x="765" y="2279"/>
                  </a:lnTo>
                  <a:lnTo>
                    <a:pt x="762" y="2281"/>
                  </a:lnTo>
                  <a:lnTo>
                    <a:pt x="757" y="2281"/>
                  </a:lnTo>
                  <a:lnTo>
                    <a:pt x="749" y="2278"/>
                  </a:lnTo>
                  <a:lnTo>
                    <a:pt x="742" y="2276"/>
                  </a:lnTo>
                  <a:lnTo>
                    <a:pt x="739" y="2272"/>
                  </a:lnTo>
                  <a:lnTo>
                    <a:pt x="737" y="2265"/>
                  </a:lnTo>
                  <a:lnTo>
                    <a:pt x="734" y="2250"/>
                  </a:lnTo>
                  <a:lnTo>
                    <a:pt x="732" y="2229"/>
                  </a:lnTo>
                  <a:lnTo>
                    <a:pt x="730" y="2217"/>
                  </a:lnTo>
                  <a:lnTo>
                    <a:pt x="730" y="2211"/>
                  </a:lnTo>
                  <a:lnTo>
                    <a:pt x="732" y="2210"/>
                  </a:lnTo>
                  <a:lnTo>
                    <a:pt x="735" y="2211"/>
                  </a:lnTo>
                  <a:lnTo>
                    <a:pt x="742" y="2212"/>
                  </a:lnTo>
                  <a:lnTo>
                    <a:pt x="751" y="2215"/>
                  </a:lnTo>
                  <a:lnTo>
                    <a:pt x="759" y="2216"/>
                  </a:lnTo>
                  <a:lnTo>
                    <a:pt x="766" y="2216"/>
                  </a:lnTo>
                  <a:lnTo>
                    <a:pt x="774" y="2212"/>
                  </a:lnTo>
                  <a:lnTo>
                    <a:pt x="781" y="2209"/>
                  </a:lnTo>
                  <a:lnTo>
                    <a:pt x="794" y="2198"/>
                  </a:lnTo>
                  <a:lnTo>
                    <a:pt x="806" y="2186"/>
                  </a:lnTo>
                  <a:lnTo>
                    <a:pt x="810" y="2183"/>
                  </a:lnTo>
                  <a:lnTo>
                    <a:pt x="815" y="2181"/>
                  </a:lnTo>
                  <a:lnTo>
                    <a:pt x="820" y="2178"/>
                  </a:lnTo>
                  <a:lnTo>
                    <a:pt x="826" y="2177"/>
                  </a:lnTo>
                  <a:lnTo>
                    <a:pt x="831" y="2176"/>
                  </a:lnTo>
                  <a:lnTo>
                    <a:pt x="838" y="2176"/>
                  </a:lnTo>
                  <a:lnTo>
                    <a:pt x="843" y="2177"/>
                  </a:lnTo>
                  <a:lnTo>
                    <a:pt x="850" y="2178"/>
                  </a:lnTo>
                  <a:lnTo>
                    <a:pt x="856" y="2181"/>
                  </a:lnTo>
                  <a:lnTo>
                    <a:pt x="863" y="2183"/>
                  </a:lnTo>
                  <a:lnTo>
                    <a:pt x="868" y="2186"/>
                  </a:lnTo>
                  <a:lnTo>
                    <a:pt x="875" y="2190"/>
                  </a:lnTo>
                  <a:lnTo>
                    <a:pt x="881" y="2195"/>
                  </a:lnTo>
                  <a:lnTo>
                    <a:pt x="886" y="2200"/>
                  </a:lnTo>
                  <a:lnTo>
                    <a:pt x="890" y="2207"/>
                  </a:lnTo>
                  <a:lnTo>
                    <a:pt x="895" y="2214"/>
                  </a:lnTo>
                  <a:lnTo>
                    <a:pt x="897" y="2220"/>
                  </a:lnTo>
                  <a:lnTo>
                    <a:pt x="898" y="2226"/>
                  </a:lnTo>
                  <a:lnTo>
                    <a:pt x="899" y="2230"/>
                  </a:lnTo>
                  <a:lnTo>
                    <a:pt x="899" y="2234"/>
                  </a:lnTo>
                  <a:lnTo>
                    <a:pt x="898" y="2238"/>
                  </a:lnTo>
                  <a:lnTo>
                    <a:pt x="897" y="2241"/>
                  </a:lnTo>
                  <a:lnTo>
                    <a:pt x="896" y="2244"/>
                  </a:lnTo>
                  <a:lnTo>
                    <a:pt x="894" y="2246"/>
                  </a:lnTo>
                  <a:lnTo>
                    <a:pt x="889" y="2250"/>
                  </a:lnTo>
                  <a:lnTo>
                    <a:pt x="883" y="2251"/>
                  </a:lnTo>
                  <a:lnTo>
                    <a:pt x="877" y="2252"/>
                  </a:lnTo>
                  <a:lnTo>
                    <a:pt x="872" y="2251"/>
                  </a:lnTo>
                  <a:lnTo>
                    <a:pt x="870" y="2251"/>
                  </a:lnTo>
                  <a:lnTo>
                    <a:pt x="867" y="2253"/>
                  </a:lnTo>
                  <a:lnTo>
                    <a:pt x="866" y="2255"/>
                  </a:lnTo>
                  <a:lnTo>
                    <a:pt x="865" y="2259"/>
                  </a:lnTo>
                  <a:lnTo>
                    <a:pt x="866" y="2262"/>
                  </a:lnTo>
                  <a:lnTo>
                    <a:pt x="870" y="2265"/>
                  </a:lnTo>
                  <a:lnTo>
                    <a:pt x="874" y="2268"/>
                  </a:lnTo>
                  <a:lnTo>
                    <a:pt x="879" y="2271"/>
                  </a:lnTo>
                  <a:lnTo>
                    <a:pt x="889" y="2274"/>
                  </a:lnTo>
                  <a:lnTo>
                    <a:pt x="900" y="2278"/>
                  </a:lnTo>
                  <a:lnTo>
                    <a:pt x="909" y="2284"/>
                  </a:lnTo>
                  <a:lnTo>
                    <a:pt x="916" y="2289"/>
                  </a:lnTo>
                  <a:lnTo>
                    <a:pt x="918" y="2294"/>
                  </a:lnTo>
                  <a:lnTo>
                    <a:pt x="919" y="2299"/>
                  </a:lnTo>
                  <a:lnTo>
                    <a:pt x="919" y="2303"/>
                  </a:lnTo>
                  <a:lnTo>
                    <a:pt x="918" y="2307"/>
                  </a:lnTo>
                  <a:lnTo>
                    <a:pt x="911" y="2312"/>
                  </a:lnTo>
                  <a:lnTo>
                    <a:pt x="904" y="2318"/>
                  </a:lnTo>
                  <a:lnTo>
                    <a:pt x="896" y="2322"/>
                  </a:lnTo>
                  <a:lnTo>
                    <a:pt x="888" y="2325"/>
                  </a:lnTo>
                  <a:lnTo>
                    <a:pt x="882" y="2326"/>
                  </a:lnTo>
                  <a:lnTo>
                    <a:pt x="875" y="2326"/>
                  </a:lnTo>
                  <a:lnTo>
                    <a:pt x="862" y="2325"/>
                  </a:lnTo>
                  <a:lnTo>
                    <a:pt x="846" y="2325"/>
                  </a:lnTo>
                  <a:close/>
                  <a:moveTo>
                    <a:pt x="2174" y="2628"/>
                  </a:moveTo>
                  <a:lnTo>
                    <a:pt x="2159" y="2628"/>
                  </a:lnTo>
                  <a:lnTo>
                    <a:pt x="2077" y="1991"/>
                  </a:lnTo>
                  <a:lnTo>
                    <a:pt x="1859" y="2525"/>
                  </a:lnTo>
                  <a:lnTo>
                    <a:pt x="1843" y="2525"/>
                  </a:lnTo>
                  <a:lnTo>
                    <a:pt x="2036" y="1924"/>
                  </a:lnTo>
                  <a:lnTo>
                    <a:pt x="1988" y="1924"/>
                  </a:lnTo>
                  <a:lnTo>
                    <a:pt x="1988" y="1791"/>
                  </a:lnTo>
                  <a:lnTo>
                    <a:pt x="1835" y="1791"/>
                  </a:lnTo>
                  <a:lnTo>
                    <a:pt x="1806" y="1762"/>
                  </a:lnTo>
                  <a:lnTo>
                    <a:pt x="1804" y="1635"/>
                  </a:lnTo>
                  <a:lnTo>
                    <a:pt x="1694" y="1635"/>
                  </a:lnTo>
                  <a:lnTo>
                    <a:pt x="1692" y="1566"/>
                  </a:lnTo>
                  <a:lnTo>
                    <a:pt x="2531" y="1566"/>
                  </a:lnTo>
                  <a:lnTo>
                    <a:pt x="2531" y="1635"/>
                  </a:lnTo>
                  <a:lnTo>
                    <a:pt x="2429" y="1635"/>
                  </a:lnTo>
                  <a:lnTo>
                    <a:pt x="2427" y="1758"/>
                  </a:lnTo>
                  <a:lnTo>
                    <a:pt x="2397" y="1789"/>
                  </a:lnTo>
                  <a:lnTo>
                    <a:pt x="2242" y="1789"/>
                  </a:lnTo>
                  <a:lnTo>
                    <a:pt x="2242" y="1919"/>
                  </a:lnTo>
                  <a:lnTo>
                    <a:pt x="2192" y="1920"/>
                  </a:lnTo>
                  <a:lnTo>
                    <a:pt x="2315" y="2461"/>
                  </a:lnTo>
                  <a:lnTo>
                    <a:pt x="2300" y="2462"/>
                  </a:lnTo>
                  <a:lnTo>
                    <a:pt x="2160" y="1994"/>
                  </a:lnTo>
                  <a:lnTo>
                    <a:pt x="2174" y="2628"/>
                  </a:lnTo>
                  <a:close/>
                  <a:moveTo>
                    <a:pt x="1594" y="3006"/>
                  </a:moveTo>
                  <a:lnTo>
                    <a:pt x="1593" y="1399"/>
                  </a:lnTo>
                  <a:lnTo>
                    <a:pt x="2697" y="1400"/>
                  </a:lnTo>
                  <a:lnTo>
                    <a:pt x="2697" y="1780"/>
                  </a:lnTo>
                  <a:lnTo>
                    <a:pt x="2698" y="1811"/>
                  </a:lnTo>
                  <a:lnTo>
                    <a:pt x="2698" y="1840"/>
                  </a:lnTo>
                  <a:lnTo>
                    <a:pt x="2697" y="1866"/>
                  </a:lnTo>
                  <a:lnTo>
                    <a:pt x="2696" y="1890"/>
                  </a:lnTo>
                  <a:lnTo>
                    <a:pt x="2695" y="1916"/>
                  </a:lnTo>
                  <a:lnTo>
                    <a:pt x="2691" y="1942"/>
                  </a:lnTo>
                  <a:lnTo>
                    <a:pt x="2686" y="1969"/>
                  </a:lnTo>
                  <a:lnTo>
                    <a:pt x="2679" y="1999"/>
                  </a:lnTo>
                  <a:lnTo>
                    <a:pt x="2666" y="2044"/>
                  </a:lnTo>
                  <a:lnTo>
                    <a:pt x="2651" y="2088"/>
                  </a:lnTo>
                  <a:lnTo>
                    <a:pt x="2634" y="2131"/>
                  </a:lnTo>
                  <a:lnTo>
                    <a:pt x="2615" y="2174"/>
                  </a:lnTo>
                  <a:lnTo>
                    <a:pt x="2595" y="2217"/>
                  </a:lnTo>
                  <a:lnTo>
                    <a:pt x="2572" y="2259"/>
                  </a:lnTo>
                  <a:lnTo>
                    <a:pt x="2548" y="2300"/>
                  </a:lnTo>
                  <a:lnTo>
                    <a:pt x="2523" y="2341"/>
                  </a:lnTo>
                  <a:lnTo>
                    <a:pt x="2495" y="2381"/>
                  </a:lnTo>
                  <a:lnTo>
                    <a:pt x="2467" y="2420"/>
                  </a:lnTo>
                  <a:lnTo>
                    <a:pt x="2437" y="2459"/>
                  </a:lnTo>
                  <a:lnTo>
                    <a:pt x="2405" y="2496"/>
                  </a:lnTo>
                  <a:lnTo>
                    <a:pt x="2372" y="2532"/>
                  </a:lnTo>
                  <a:lnTo>
                    <a:pt x="2338" y="2569"/>
                  </a:lnTo>
                  <a:lnTo>
                    <a:pt x="2303" y="2603"/>
                  </a:lnTo>
                  <a:lnTo>
                    <a:pt x="2267" y="2637"/>
                  </a:lnTo>
                  <a:lnTo>
                    <a:pt x="2229" y="2670"/>
                  </a:lnTo>
                  <a:lnTo>
                    <a:pt x="2191" y="2702"/>
                  </a:lnTo>
                  <a:lnTo>
                    <a:pt x="2152" y="2732"/>
                  </a:lnTo>
                  <a:lnTo>
                    <a:pt x="2112" y="2761"/>
                  </a:lnTo>
                  <a:lnTo>
                    <a:pt x="2071" y="2789"/>
                  </a:lnTo>
                  <a:lnTo>
                    <a:pt x="2029" y="2816"/>
                  </a:lnTo>
                  <a:lnTo>
                    <a:pt x="1987" y="2842"/>
                  </a:lnTo>
                  <a:lnTo>
                    <a:pt x="1946" y="2866"/>
                  </a:lnTo>
                  <a:lnTo>
                    <a:pt x="1902" y="2888"/>
                  </a:lnTo>
                  <a:lnTo>
                    <a:pt x="1859" y="2910"/>
                  </a:lnTo>
                  <a:lnTo>
                    <a:pt x="1815" y="2930"/>
                  </a:lnTo>
                  <a:lnTo>
                    <a:pt x="1771" y="2949"/>
                  </a:lnTo>
                  <a:lnTo>
                    <a:pt x="1727" y="2965"/>
                  </a:lnTo>
                  <a:lnTo>
                    <a:pt x="1683" y="2981"/>
                  </a:lnTo>
                  <a:lnTo>
                    <a:pt x="1638" y="2994"/>
                  </a:lnTo>
                  <a:lnTo>
                    <a:pt x="1594" y="3006"/>
                  </a:lnTo>
                  <a:close/>
                  <a:moveTo>
                    <a:pt x="206" y="966"/>
                  </a:moveTo>
                  <a:lnTo>
                    <a:pt x="198" y="951"/>
                  </a:lnTo>
                  <a:lnTo>
                    <a:pt x="188" y="931"/>
                  </a:lnTo>
                  <a:lnTo>
                    <a:pt x="178" y="910"/>
                  </a:lnTo>
                  <a:lnTo>
                    <a:pt x="173" y="892"/>
                  </a:lnTo>
                  <a:lnTo>
                    <a:pt x="172" y="887"/>
                  </a:lnTo>
                  <a:lnTo>
                    <a:pt x="172" y="881"/>
                  </a:lnTo>
                  <a:lnTo>
                    <a:pt x="172" y="877"/>
                  </a:lnTo>
                  <a:lnTo>
                    <a:pt x="173" y="871"/>
                  </a:lnTo>
                  <a:lnTo>
                    <a:pt x="175" y="864"/>
                  </a:lnTo>
                  <a:lnTo>
                    <a:pt x="177" y="857"/>
                  </a:lnTo>
                  <a:lnTo>
                    <a:pt x="235" y="825"/>
                  </a:lnTo>
                  <a:lnTo>
                    <a:pt x="302" y="789"/>
                  </a:lnTo>
                  <a:lnTo>
                    <a:pt x="376" y="748"/>
                  </a:lnTo>
                  <a:lnTo>
                    <a:pt x="452" y="705"/>
                  </a:lnTo>
                  <a:lnTo>
                    <a:pt x="529" y="664"/>
                  </a:lnTo>
                  <a:lnTo>
                    <a:pt x="601" y="622"/>
                  </a:lnTo>
                  <a:lnTo>
                    <a:pt x="670" y="585"/>
                  </a:lnTo>
                  <a:lnTo>
                    <a:pt x="729" y="552"/>
                  </a:lnTo>
                  <a:lnTo>
                    <a:pt x="729" y="543"/>
                  </a:lnTo>
                  <a:lnTo>
                    <a:pt x="732" y="534"/>
                  </a:lnTo>
                  <a:lnTo>
                    <a:pt x="735" y="523"/>
                  </a:lnTo>
                  <a:lnTo>
                    <a:pt x="738" y="511"/>
                  </a:lnTo>
                  <a:lnTo>
                    <a:pt x="756" y="500"/>
                  </a:lnTo>
                  <a:lnTo>
                    <a:pt x="786" y="482"/>
                  </a:lnTo>
                  <a:lnTo>
                    <a:pt x="821" y="459"/>
                  </a:lnTo>
                  <a:lnTo>
                    <a:pt x="860" y="435"/>
                  </a:lnTo>
                  <a:lnTo>
                    <a:pt x="897" y="412"/>
                  </a:lnTo>
                  <a:lnTo>
                    <a:pt x="929" y="391"/>
                  </a:lnTo>
                  <a:lnTo>
                    <a:pt x="951" y="375"/>
                  </a:lnTo>
                  <a:lnTo>
                    <a:pt x="960" y="367"/>
                  </a:lnTo>
                  <a:lnTo>
                    <a:pt x="851" y="198"/>
                  </a:lnTo>
                  <a:lnTo>
                    <a:pt x="853" y="182"/>
                  </a:lnTo>
                  <a:lnTo>
                    <a:pt x="963" y="122"/>
                  </a:lnTo>
                  <a:lnTo>
                    <a:pt x="975" y="123"/>
                  </a:lnTo>
                  <a:lnTo>
                    <a:pt x="1067" y="275"/>
                  </a:lnTo>
                  <a:lnTo>
                    <a:pt x="1142" y="269"/>
                  </a:lnTo>
                  <a:lnTo>
                    <a:pt x="1209" y="378"/>
                  </a:lnTo>
                  <a:lnTo>
                    <a:pt x="1208" y="383"/>
                  </a:lnTo>
                  <a:lnTo>
                    <a:pt x="1205" y="389"/>
                  </a:lnTo>
                  <a:lnTo>
                    <a:pt x="1200" y="396"/>
                  </a:lnTo>
                  <a:lnTo>
                    <a:pt x="1195" y="401"/>
                  </a:lnTo>
                  <a:lnTo>
                    <a:pt x="1184" y="412"/>
                  </a:lnTo>
                  <a:lnTo>
                    <a:pt x="1174" y="422"/>
                  </a:lnTo>
                  <a:lnTo>
                    <a:pt x="1188" y="448"/>
                  </a:lnTo>
                  <a:lnTo>
                    <a:pt x="1204" y="478"/>
                  </a:lnTo>
                  <a:lnTo>
                    <a:pt x="1220" y="511"/>
                  </a:lnTo>
                  <a:lnTo>
                    <a:pt x="1236" y="545"/>
                  </a:lnTo>
                  <a:lnTo>
                    <a:pt x="1251" y="581"/>
                  </a:lnTo>
                  <a:lnTo>
                    <a:pt x="1265" y="619"/>
                  </a:lnTo>
                  <a:lnTo>
                    <a:pt x="1271" y="637"/>
                  </a:lnTo>
                  <a:lnTo>
                    <a:pt x="1276" y="656"/>
                  </a:lnTo>
                  <a:lnTo>
                    <a:pt x="1282" y="675"/>
                  </a:lnTo>
                  <a:lnTo>
                    <a:pt x="1285" y="693"/>
                  </a:lnTo>
                  <a:lnTo>
                    <a:pt x="1286" y="703"/>
                  </a:lnTo>
                  <a:lnTo>
                    <a:pt x="1286" y="715"/>
                  </a:lnTo>
                  <a:lnTo>
                    <a:pt x="1285" y="729"/>
                  </a:lnTo>
                  <a:lnTo>
                    <a:pt x="1284" y="743"/>
                  </a:lnTo>
                  <a:lnTo>
                    <a:pt x="1282" y="758"/>
                  </a:lnTo>
                  <a:lnTo>
                    <a:pt x="1278" y="775"/>
                  </a:lnTo>
                  <a:lnTo>
                    <a:pt x="1275" y="791"/>
                  </a:lnTo>
                  <a:lnTo>
                    <a:pt x="1272" y="809"/>
                  </a:lnTo>
                  <a:lnTo>
                    <a:pt x="1266" y="825"/>
                  </a:lnTo>
                  <a:lnTo>
                    <a:pt x="1261" y="842"/>
                  </a:lnTo>
                  <a:lnTo>
                    <a:pt x="1255" y="858"/>
                  </a:lnTo>
                  <a:lnTo>
                    <a:pt x="1249" y="874"/>
                  </a:lnTo>
                  <a:lnTo>
                    <a:pt x="1241" y="887"/>
                  </a:lnTo>
                  <a:lnTo>
                    <a:pt x="1233" y="900"/>
                  </a:lnTo>
                  <a:lnTo>
                    <a:pt x="1225" y="911"/>
                  </a:lnTo>
                  <a:lnTo>
                    <a:pt x="1215" y="920"/>
                  </a:lnTo>
                  <a:lnTo>
                    <a:pt x="1210" y="912"/>
                  </a:lnTo>
                  <a:lnTo>
                    <a:pt x="1207" y="906"/>
                  </a:lnTo>
                  <a:lnTo>
                    <a:pt x="1206" y="880"/>
                  </a:lnTo>
                  <a:lnTo>
                    <a:pt x="1205" y="855"/>
                  </a:lnTo>
                  <a:lnTo>
                    <a:pt x="1201" y="830"/>
                  </a:lnTo>
                  <a:lnTo>
                    <a:pt x="1197" y="804"/>
                  </a:lnTo>
                  <a:lnTo>
                    <a:pt x="1192" y="779"/>
                  </a:lnTo>
                  <a:lnTo>
                    <a:pt x="1185" y="754"/>
                  </a:lnTo>
                  <a:lnTo>
                    <a:pt x="1177" y="729"/>
                  </a:lnTo>
                  <a:lnTo>
                    <a:pt x="1167" y="703"/>
                  </a:lnTo>
                  <a:lnTo>
                    <a:pt x="1158" y="677"/>
                  </a:lnTo>
                  <a:lnTo>
                    <a:pt x="1145" y="652"/>
                  </a:lnTo>
                  <a:lnTo>
                    <a:pt x="1132" y="625"/>
                  </a:lnTo>
                  <a:lnTo>
                    <a:pt x="1117" y="600"/>
                  </a:lnTo>
                  <a:lnTo>
                    <a:pt x="1101" y="572"/>
                  </a:lnTo>
                  <a:lnTo>
                    <a:pt x="1084" y="546"/>
                  </a:lnTo>
                  <a:lnTo>
                    <a:pt x="1065" y="519"/>
                  </a:lnTo>
                  <a:lnTo>
                    <a:pt x="1045" y="491"/>
                  </a:lnTo>
                  <a:lnTo>
                    <a:pt x="1023" y="503"/>
                  </a:lnTo>
                  <a:lnTo>
                    <a:pt x="976" y="530"/>
                  </a:lnTo>
                  <a:lnTo>
                    <a:pt x="912" y="566"/>
                  </a:lnTo>
                  <a:lnTo>
                    <a:pt x="841" y="609"/>
                  </a:lnTo>
                  <a:lnTo>
                    <a:pt x="767" y="652"/>
                  </a:lnTo>
                  <a:lnTo>
                    <a:pt x="701" y="690"/>
                  </a:lnTo>
                  <a:lnTo>
                    <a:pt x="652" y="721"/>
                  </a:lnTo>
                  <a:lnTo>
                    <a:pt x="624" y="737"/>
                  </a:lnTo>
                  <a:lnTo>
                    <a:pt x="578" y="764"/>
                  </a:lnTo>
                  <a:lnTo>
                    <a:pt x="532" y="790"/>
                  </a:lnTo>
                  <a:lnTo>
                    <a:pt x="486" y="815"/>
                  </a:lnTo>
                  <a:lnTo>
                    <a:pt x="440" y="840"/>
                  </a:lnTo>
                  <a:lnTo>
                    <a:pt x="395" y="863"/>
                  </a:lnTo>
                  <a:lnTo>
                    <a:pt x="353" y="886"/>
                  </a:lnTo>
                  <a:lnTo>
                    <a:pt x="312" y="909"/>
                  </a:lnTo>
                  <a:lnTo>
                    <a:pt x="276" y="932"/>
                  </a:lnTo>
                  <a:lnTo>
                    <a:pt x="258" y="943"/>
                  </a:lnTo>
                  <a:lnTo>
                    <a:pt x="241" y="952"/>
                  </a:lnTo>
                  <a:lnTo>
                    <a:pt x="222" y="959"/>
                  </a:lnTo>
                  <a:lnTo>
                    <a:pt x="206" y="966"/>
                  </a:lnTo>
                  <a:close/>
                  <a:moveTo>
                    <a:pt x="2105" y="1120"/>
                  </a:moveTo>
                  <a:lnTo>
                    <a:pt x="2107" y="1120"/>
                  </a:lnTo>
                  <a:lnTo>
                    <a:pt x="2108" y="1120"/>
                  </a:lnTo>
                  <a:lnTo>
                    <a:pt x="2120" y="1133"/>
                  </a:lnTo>
                  <a:lnTo>
                    <a:pt x="2131" y="1145"/>
                  </a:lnTo>
                  <a:lnTo>
                    <a:pt x="2134" y="1150"/>
                  </a:lnTo>
                  <a:lnTo>
                    <a:pt x="2134" y="1154"/>
                  </a:lnTo>
                  <a:lnTo>
                    <a:pt x="2134" y="1159"/>
                  </a:lnTo>
                  <a:lnTo>
                    <a:pt x="2132" y="1163"/>
                  </a:lnTo>
                  <a:lnTo>
                    <a:pt x="2131" y="1165"/>
                  </a:lnTo>
                  <a:lnTo>
                    <a:pt x="2130" y="1167"/>
                  </a:lnTo>
                  <a:lnTo>
                    <a:pt x="2129" y="1168"/>
                  </a:lnTo>
                  <a:lnTo>
                    <a:pt x="2127" y="1169"/>
                  </a:lnTo>
                  <a:lnTo>
                    <a:pt x="2123" y="1170"/>
                  </a:lnTo>
                  <a:lnTo>
                    <a:pt x="2118" y="1169"/>
                  </a:lnTo>
                  <a:lnTo>
                    <a:pt x="2113" y="1159"/>
                  </a:lnTo>
                  <a:lnTo>
                    <a:pt x="2109" y="1146"/>
                  </a:lnTo>
                  <a:lnTo>
                    <a:pt x="2106" y="1133"/>
                  </a:lnTo>
                  <a:lnTo>
                    <a:pt x="2105" y="1120"/>
                  </a:lnTo>
                  <a:close/>
                  <a:moveTo>
                    <a:pt x="2152" y="1231"/>
                  </a:moveTo>
                  <a:lnTo>
                    <a:pt x="2162" y="1231"/>
                  </a:lnTo>
                  <a:lnTo>
                    <a:pt x="2171" y="1231"/>
                  </a:lnTo>
                  <a:lnTo>
                    <a:pt x="2180" y="1229"/>
                  </a:lnTo>
                  <a:lnTo>
                    <a:pt x="2188" y="1226"/>
                  </a:lnTo>
                  <a:lnTo>
                    <a:pt x="2195" y="1222"/>
                  </a:lnTo>
                  <a:lnTo>
                    <a:pt x="2202" y="1219"/>
                  </a:lnTo>
                  <a:lnTo>
                    <a:pt x="2208" y="1219"/>
                  </a:lnTo>
                  <a:lnTo>
                    <a:pt x="2217" y="1220"/>
                  </a:lnTo>
                  <a:lnTo>
                    <a:pt x="2217" y="1223"/>
                  </a:lnTo>
                  <a:lnTo>
                    <a:pt x="2217" y="1226"/>
                  </a:lnTo>
                  <a:lnTo>
                    <a:pt x="2214" y="1231"/>
                  </a:lnTo>
                  <a:lnTo>
                    <a:pt x="2212" y="1235"/>
                  </a:lnTo>
                  <a:lnTo>
                    <a:pt x="2204" y="1242"/>
                  </a:lnTo>
                  <a:lnTo>
                    <a:pt x="2196" y="1248"/>
                  </a:lnTo>
                  <a:lnTo>
                    <a:pt x="2193" y="1248"/>
                  </a:lnTo>
                  <a:lnTo>
                    <a:pt x="2188" y="1248"/>
                  </a:lnTo>
                  <a:lnTo>
                    <a:pt x="2185" y="1248"/>
                  </a:lnTo>
                  <a:lnTo>
                    <a:pt x="2183" y="1247"/>
                  </a:lnTo>
                  <a:lnTo>
                    <a:pt x="2182" y="1245"/>
                  </a:lnTo>
                  <a:lnTo>
                    <a:pt x="2182" y="1243"/>
                  </a:lnTo>
                  <a:lnTo>
                    <a:pt x="2185" y="1241"/>
                  </a:lnTo>
                  <a:lnTo>
                    <a:pt x="2187" y="1240"/>
                  </a:lnTo>
                  <a:lnTo>
                    <a:pt x="2187" y="1239"/>
                  </a:lnTo>
                  <a:lnTo>
                    <a:pt x="2187" y="1239"/>
                  </a:lnTo>
                  <a:lnTo>
                    <a:pt x="2186" y="1239"/>
                  </a:lnTo>
                  <a:lnTo>
                    <a:pt x="2186" y="1239"/>
                  </a:lnTo>
                  <a:lnTo>
                    <a:pt x="2182" y="1241"/>
                  </a:lnTo>
                  <a:lnTo>
                    <a:pt x="2176" y="1242"/>
                  </a:lnTo>
                  <a:lnTo>
                    <a:pt x="2171" y="1243"/>
                  </a:lnTo>
                  <a:lnTo>
                    <a:pt x="2165" y="1242"/>
                  </a:lnTo>
                  <a:lnTo>
                    <a:pt x="2160" y="1241"/>
                  </a:lnTo>
                  <a:lnTo>
                    <a:pt x="2157" y="1239"/>
                  </a:lnTo>
                  <a:lnTo>
                    <a:pt x="2153" y="1235"/>
                  </a:lnTo>
                  <a:lnTo>
                    <a:pt x="2152" y="1231"/>
                  </a:lnTo>
                  <a:close/>
                  <a:moveTo>
                    <a:pt x="2209" y="1268"/>
                  </a:moveTo>
                  <a:lnTo>
                    <a:pt x="2209" y="1267"/>
                  </a:lnTo>
                  <a:lnTo>
                    <a:pt x="2209" y="1266"/>
                  </a:lnTo>
                  <a:lnTo>
                    <a:pt x="2214" y="1264"/>
                  </a:lnTo>
                  <a:lnTo>
                    <a:pt x="2218" y="1263"/>
                  </a:lnTo>
                  <a:lnTo>
                    <a:pt x="2218" y="1262"/>
                  </a:lnTo>
                  <a:lnTo>
                    <a:pt x="2218" y="1261"/>
                  </a:lnTo>
                  <a:lnTo>
                    <a:pt x="2210" y="1263"/>
                  </a:lnTo>
                  <a:lnTo>
                    <a:pt x="2204" y="1265"/>
                  </a:lnTo>
                  <a:lnTo>
                    <a:pt x="2204" y="1265"/>
                  </a:lnTo>
                  <a:lnTo>
                    <a:pt x="2204" y="1266"/>
                  </a:lnTo>
                  <a:lnTo>
                    <a:pt x="2206" y="1268"/>
                  </a:lnTo>
                  <a:lnTo>
                    <a:pt x="2207" y="1270"/>
                  </a:lnTo>
                  <a:lnTo>
                    <a:pt x="2208" y="1274"/>
                  </a:lnTo>
                  <a:lnTo>
                    <a:pt x="2209" y="1277"/>
                  </a:lnTo>
                  <a:lnTo>
                    <a:pt x="2209" y="1285"/>
                  </a:lnTo>
                  <a:lnTo>
                    <a:pt x="2210" y="1292"/>
                  </a:lnTo>
                  <a:lnTo>
                    <a:pt x="2213" y="1303"/>
                  </a:lnTo>
                  <a:lnTo>
                    <a:pt x="2213" y="1316"/>
                  </a:lnTo>
                  <a:lnTo>
                    <a:pt x="2213" y="1328"/>
                  </a:lnTo>
                  <a:lnTo>
                    <a:pt x="2213" y="1340"/>
                  </a:lnTo>
                  <a:lnTo>
                    <a:pt x="2213" y="1354"/>
                  </a:lnTo>
                  <a:lnTo>
                    <a:pt x="2210" y="1367"/>
                  </a:lnTo>
                  <a:lnTo>
                    <a:pt x="2208" y="1370"/>
                  </a:lnTo>
                  <a:lnTo>
                    <a:pt x="2205" y="1373"/>
                  </a:lnTo>
                  <a:lnTo>
                    <a:pt x="2199" y="1374"/>
                  </a:lnTo>
                  <a:lnTo>
                    <a:pt x="2194" y="1374"/>
                  </a:lnTo>
                  <a:lnTo>
                    <a:pt x="2185" y="1367"/>
                  </a:lnTo>
                  <a:lnTo>
                    <a:pt x="2175" y="1363"/>
                  </a:lnTo>
                  <a:lnTo>
                    <a:pt x="2163" y="1356"/>
                  </a:lnTo>
                  <a:lnTo>
                    <a:pt x="2151" y="1350"/>
                  </a:lnTo>
                  <a:lnTo>
                    <a:pt x="2139" y="1344"/>
                  </a:lnTo>
                  <a:lnTo>
                    <a:pt x="2127" y="1337"/>
                  </a:lnTo>
                  <a:lnTo>
                    <a:pt x="2121" y="1334"/>
                  </a:lnTo>
                  <a:lnTo>
                    <a:pt x="2116" y="1331"/>
                  </a:lnTo>
                  <a:lnTo>
                    <a:pt x="2114" y="1330"/>
                  </a:lnTo>
                  <a:lnTo>
                    <a:pt x="2112" y="1328"/>
                  </a:lnTo>
                  <a:lnTo>
                    <a:pt x="2109" y="1325"/>
                  </a:lnTo>
                  <a:lnTo>
                    <a:pt x="2108" y="1322"/>
                  </a:lnTo>
                  <a:lnTo>
                    <a:pt x="2125" y="1328"/>
                  </a:lnTo>
                  <a:lnTo>
                    <a:pt x="2139" y="1334"/>
                  </a:lnTo>
                  <a:lnTo>
                    <a:pt x="2153" y="1335"/>
                  </a:lnTo>
                  <a:lnTo>
                    <a:pt x="2168" y="1337"/>
                  </a:lnTo>
                  <a:lnTo>
                    <a:pt x="2178" y="1339"/>
                  </a:lnTo>
                  <a:lnTo>
                    <a:pt x="2186" y="1340"/>
                  </a:lnTo>
                  <a:lnTo>
                    <a:pt x="2187" y="1337"/>
                  </a:lnTo>
                  <a:lnTo>
                    <a:pt x="2188" y="1334"/>
                  </a:lnTo>
                  <a:lnTo>
                    <a:pt x="2188" y="1331"/>
                  </a:lnTo>
                  <a:lnTo>
                    <a:pt x="2188" y="1328"/>
                  </a:lnTo>
                  <a:lnTo>
                    <a:pt x="2188" y="1320"/>
                  </a:lnTo>
                  <a:lnTo>
                    <a:pt x="2190" y="1312"/>
                  </a:lnTo>
                  <a:lnTo>
                    <a:pt x="2192" y="1303"/>
                  </a:lnTo>
                  <a:lnTo>
                    <a:pt x="2193" y="1290"/>
                  </a:lnTo>
                  <a:lnTo>
                    <a:pt x="2194" y="1278"/>
                  </a:lnTo>
                  <a:lnTo>
                    <a:pt x="2194" y="1269"/>
                  </a:lnTo>
                  <a:lnTo>
                    <a:pt x="2193" y="1269"/>
                  </a:lnTo>
                  <a:lnTo>
                    <a:pt x="2192" y="1269"/>
                  </a:lnTo>
                  <a:lnTo>
                    <a:pt x="2184" y="1274"/>
                  </a:lnTo>
                  <a:lnTo>
                    <a:pt x="2175" y="1277"/>
                  </a:lnTo>
                  <a:lnTo>
                    <a:pt x="2167" y="1284"/>
                  </a:lnTo>
                  <a:lnTo>
                    <a:pt x="2156" y="1289"/>
                  </a:lnTo>
                  <a:lnTo>
                    <a:pt x="2150" y="1291"/>
                  </a:lnTo>
                  <a:lnTo>
                    <a:pt x="2143" y="1294"/>
                  </a:lnTo>
                  <a:lnTo>
                    <a:pt x="2136" y="1294"/>
                  </a:lnTo>
                  <a:lnTo>
                    <a:pt x="2127" y="1292"/>
                  </a:lnTo>
                  <a:lnTo>
                    <a:pt x="2125" y="1289"/>
                  </a:lnTo>
                  <a:lnTo>
                    <a:pt x="2123" y="1286"/>
                  </a:lnTo>
                  <a:lnTo>
                    <a:pt x="2121" y="1283"/>
                  </a:lnTo>
                  <a:lnTo>
                    <a:pt x="2120" y="1276"/>
                  </a:lnTo>
                  <a:lnTo>
                    <a:pt x="2128" y="1278"/>
                  </a:lnTo>
                  <a:lnTo>
                    <a:pt x="2136" y="1279"/>
                  </a:lnTo>
                  <a:lnTo>
                    <a:pt x="2145" y="1275"/>
                  </a:lnTo>
                  <a:lnTo>
                    <a:pt x="2153" y="1270"/>
                  </a:lnTo>
                  <a:lnTo>
                    <a:pt x="2161" y="1267"/>
                  </a:lnTo>
                  <a:lnTo>
                    <a:pt x="2170" y="1263"/>
                  </a:lnTo>
                  <a:lnTo>
                    <a:pt x="2178" y="1259"/>
                  </a:lnTo>
                  <a:lnTo>
                    <a:pt x="2186" y="1256"/>
                  </a:lnTo>
                  <a:lnTo>
                    <a:pt x="2195" y="1253"/>
                  </a:lnTo>
                  <a:lnTo>
                    <a:pt x="2204" y="1251"/>
                  </a:lnTo>
                  <a:lnTo>
                    <a:pt x="2214" y="1248"/>
                  </a:lnTo>
                  <a:lnTo>
                    <a:pt x="2224" y="1246"/>
                  </a:lnTo>
                  <a:lnTo>
                    <a:pt x="2231" y="1242"/>
                  </a:lnTo>
                  <a:lnTo>
                    <a:pt x="2242" y="1239"/>
                  </a:lnTo>
                  <a:lnTo>
                    <a:pt x="2250" y="1242"/>
                  </a:lnTo>
                  <a:lnTo>
                    <a:pt x="2258" y="1245"/>
                  </a:lnTo>
                  <a:lnTo>
                    <a:pt x="2261" y="1248"/>
                  </a:lnTo>
                  <a:lnTo>
                    <a:pt x="2265" y="1252"/>
                  </a:lnTo>
                  <a:lnTo>
                    <a:pt x="2265" y="1255"/>
                  </a:lnTo>
                  <a:lnTo>
                    <a:pt x="2265" y="1258"/>
                  </a:lnTo>
                  <a:lnTo>
                    <a:pt x="2260" y="1261"/>
                  </a:lnTo>
                  <a:lnTo>
                    <a:pt x="2253" y="1264"/>
                  </a:lnTo>
                  <a:lnTo>
                    <a:pt x="2247" y="1266"/>
                  </a:lnTo>
                  <a:lnTo>
                    <a:pt x="2240" y="1267"/>
                  </a:lnTo>
                  <a:lnTo>
                    <a:pt x="2225" y="1268"/>
                  </a:lnTo>
                  <a:lnTo>
                    <a:pt x="2209" y="1268"/>
                  </a:lnTo>
                  <a:close/>
                  <a:moveTo>
                    <a:pt x="2213" y="1019"/>
                  </a:moveTo>
                  <a:lnTo>
                    <a:pt x="2219" y="1019"/>
                  </a:lnTo>
                  <a:lnTo>
                    <a:pt x="2225" y="1021"/>
                  </a:lnTo>
                  <a:lnTo>
                    <a:pt x="2229" y="1024"/>
                  </a:lnTo>
                  <a:lnTo>
                    <a:pt x="2235" y="1028"/>
                  </a:lnTo>
                  <a:lnTo>
                    <a:pt x="2238" y="1032"/>
                  </a:lnTo>
                  <a:lnTo>
                    <a:pt x="2241" y="1037"/>
                  </a:lnTo>
                  <a:lnTo>
                    <a:pt x="2243" y="1043"/>
                  </a:lnTo>
                  <a:lnTo>
                    <a:pt x="2243" y="1048"/>
                  </a:lnTo>
                  <a:lnTo>
                    <a:pt x="2239" y="1054"/>
                  </a:lnTo>
                  <a:lnTo>
                    <a:pt x="2235" y="1058"/>
                  </a:lnTo>
                  <a:lnTo>
                    <a:pt x="2220" y="1068"/>
                  </a:lnTo>
                  <a:lnTo>
                    <a:pt x="2205" y="1078"/>
                  </a:lnTo>
                  <a:lnTo>
                    <a:pt x="2198" y="1084"/>
                  </a:lnTo>
                  <a:lnTo>
                    <a:pt x="2193" y="1088"/>
                  </a:lnTo>
                  <a:lnTo>
                    <a:pt x="2196" y="1089"/>
                  </a:lnTo>
                  <a:lnTo>
                    <a:pt x="2198" y="1089"/>
                  </a:lnTo>
                  <a:lnTo>
                    <a:pt x="2208" y="1085"/>
                  </a:lnTo>
                  <a:lnTo>
                    <a:pt x="2217" y="1080"/>
                  </a:lnTo>
                  <a:lnTo>
                    <a:pt x="2230" y="1075"/>
                  </a:lnTo>
                  <a:lnTo>
                    <a:pt x="2245" y="1069"/>
                  </a:lnTo>
                  <a:lnTo>
                    <a:pt x="2259" y="1064"/>
                  </a:lnTo>
                  <a:lnTo>
                    <a:pt x="2274" y="1058"/>
                  </a:lnTo>
                  <a:lnTo>
                    <a:pt x="2283" y="1056"/>
                  </a:lnTo>
                  <a:lnTo>
                    <a:pt x="2291" y="1055"/>
                  </a:lnTo>
                  <a:lnTo>
                    <a:pt x="2298" y="1055"/>
                  </a:lnTo>
                  <a:lnTo>
                    <a:pt x="2307" y="1056"/>
                  </a:lnTo>
                  <a:lnTo>
                    <a:pt x="2308" y="1057"/>
                  </a:lnTo>
                  <a:lnTo>
                    <a:pt x="2309" y="1057"/>
                  </a:lnTo>
                  <a:lnTo>
                    <a:pt x="2311" y="1059"/>
                  </a:lnTo>
                  <a:lnTo>
                    <a:pt x="2311" y="1061"/>
                  </a:lnTo>
                  <a:lnTo>
                    <a:pt x="2309" y="1066"/>
                  </a:lnTo>
                  <a:lnTo>
                    <a:pt x="2307" y="1071"/>
                  </a:lnTo>
                  <a:lnTo>
                    <a:pt x="2304" y="1076"/>
                  </a:lnTo>
                  <a:lnTo>
                    <a:pt x="2301" y="1079"/>
                  </a:lnTo>
                  <a:lnTo>
                    <a:pt x="2293" y="1087"/>
                  </a:lnTo>
                  <a:lnTo>
                    <a:pt x="2286" y="1095"/>
                  </a:lnTo>
                  <a:lnTo>
                    <a:pt x="2278" y="1106"/>
                  </a:lnTo>
                  <a:lnTo>
                    <a:pt x="2269" y="1117"/>
                  </a:lnTo>
                  <a:lnTo>
                    <a:pt x="2261" y="1129"/>
                  </a:lnTo>
                  <a:lnTo>
                    <a:pt x="2253" y="1140"/>
                  </a:lnTo>
                  <a:lnTo>
                    <a:pt x="2251" y="1144"/>
                  </a:lnTo>
                  <a:lnTo>
                    <a:pt x="2250" y="1147"/>
                  </a:lnTo>
                  <a:lnTo>
                    <a:pt x="2243" y="1156"/>
                  </a:lnTo>
                  <a:lnTo>
                    <a:pt x="2239" y="1166"/>
                  </a:lnTo>
                  <a:lnTo>
                    <a:pt x="2240" y="1166"/>
                  </a:lnTo>
                  <a:lnTo>
                    <a:pt x="2242" y="1166"/>
                  </a:lnTo>
                  <a:lnTo>
                    <a:pt x="2250" y="1163"/>
                  </a:lnTo>
                  <a:lnTo>
                    <a:pt x="2263" y="1159"/>
                  </a:lnTo>
                  <a:lnTo>
                    <a:pt x="2276" y="1157"/>
                  </a:lnTo>
                  <a:lnTo>
                    <a:pt x="2286" y="1155"/>
                  </a:lnTo>
                  <a:lnTo>
                    <a:pt x="2292" y="1154"/>
                  </a:lnTo>
                  <a:lnTo>
                    <a:pt x="2298" y="1155"/>
                  </a:lnTo>
                  <a:lnTo>
                    <a:pt x="2303" y="1156"/>
                  </a:lnTo>
                  <a:lnTo>
                    <a:pt x="2306" y="1158"/>
                  </a:lnTo>
                  <a:lnTo>
                    <a:pt x="2308" y="1163"/>
                  </a:lnTo>
                  <a:lnTo>
                    <a:pt x="2308" y="1166"/>
                  </a:lnTo>
                  <a:lnTo>
                    <a:pt x="2307" y="1170"/>
                  </a:lnTo>
                  <a:lnTo>
                    <a:pt x="2304" y="1174"/>
                  </a:lnTo>
                  <a:lnTo>
                    <a:pt x="2296" y="1180"/>
                  </a:lnTo>
                  <a:lnTo>
                    <a:pt x="2291" y="1185"/>
                  </a:lnTo>
                  <a:lnTo>
                    <a:pt x="2282" y="1189"/>
                  </a:lnTo>
                  <a:lnTo>
                    <a:pt x="2273" y="1193"/>
                  </a:lnTo>
                  <a:lnTo>
                    <a:pt x="2263" y="1197"/>
                  </a:lnTo>
                  <a:lnTo>
                    <a:pt x="2254" y="1199"/>
                  </a:lnTo>
                  <a:lnTo>
                    <a:pt x="2242" y="1201"/>
                  </a:lnTo>
                  <a:lnTo>
                    <a:pt x="2231" y="1202"/>
                  </a:lnTo>
                  <a:lnTo>
                    <a:pt x="2220" y="1206"/>
                  </a:lnTo>
                  <a:lnTo>
                    <a:pt x="2209" y="1209"/>
                  </a:lnTo>
                  <a:lnTo>
                    <a:pt x="2197" y="1211"/>
                  </a:lnTo>
                  <a:lnTo>
                    <a:pt x="2184" y="1212"/>
                  </a:lnTo>
                  <a:lnTo>
                    <a:pt x="2184" y="1211"/>
                  </a:lnTo>
                  <a:lnTo>
                    <a:pt x="2185" y="1210"/>
                  </a:lnTo>
                  <a:lnTo>
                    <a:pt x="2193" y="1207"/>
                  </a:lnTo>
                  <a:lnTo>
                    <a:pt x="2201" y="1203"/>
                  </a:lnTo>
                  <a:lnTo>
                    <a:pt x="2215" y="1197"/>
                  </a:lnTo>
                  <a:lnTo>
                    <a:pt x="2229" y="1190"/>
                  </a:lnTo>
                  <a:lnTo>
                    <a:pt x="2245" y="1185"/>
                  </a:lnTo>
                  <a:lnTo>
                    <a:pt x="2260" y="1178"/>
                  </a:lnTo>
                  <a:lnTo>
                    <a:pt x="2267" y="1176"/>
                  </a:lnTo>
                  <a:lnTo>
                    <a:pt x="2274" y="1174"/>
                  </a:lnTo>
                  <a:lnTo>
                    <a:pt x="2278" y="1172"/>
                  </a:lnTo>
                  <a:lnTo>
                    <a:pt x="2281" y="1170"/>
                  </a:lnTo>
                  <a:lnTo>
                    <a:pt x="2283" y="1168"/>
                  </a:lnTo>
                  <a:lnTo>
                    <a:pt x="2284" y="1165"/>
                  </a:lnTo>
                  <a:lnTo>
                    <a:pt x="2283" y="1165"/>
                  </a:lnTo>
                  <a:lnTo>
                    <a:pt x="2282" y="1165"/>
                  </a:lnTo>
                  <a:lnTo>
                    <a:pt x="2276" y="1167"/>
                  </a:lnTo>
                  <a:lnTo>
                    <a:pt x="2271" y="1167"/>
                  </a:lnTo>
                  <a:lnTo>
                    <a:pt x="2263" y="1169"/>
                  </a:lnTo>
                  <a:lnTo>
                    <a:pt x="2254" y="1172"/>
                  </a:lnTo>
                  <a:lnTo>
                    <a:pt x="2247" y="1174"/>
                  </a:lnTo>
                  <a:lnTo>
                    <a:pt x="2238" y="1176"/>
                  </a:lnTo>
                  <a:lnTo>
                    <a:pt x="2231" y="1178"/>
                  </a:lnTo>
                  <a:lnTo>
                    <a:pt x="2226" y="1180"/>
                  </a:lnTo>
                  <a:lnTo>
                    <a:pt x="2219" y="1186"/>
                  </a:lnTo>
                  <a:lnTo>
                    <a:pt x="2213" y="1189"/>
                  </a:lnTo>
                  <a:lnTo>
                    <a:pt x="2204" y="1189"/>
                  </a:lnTo>
                  <a:lnTo>
                    <a:pt x="2197" y="1187"/>
                  </a:lnTo>
                  <a:lnTo>
                    <a:pt x="2191" y="1190"/>
                  </a:lnTo>
                  <a:lnTo>
                    <a:pt x="2184" y="1192"/>
                  </a:lnTo>
                  <a:lnTo>
                    <a:pt x="2172" y="1198"/>
                  </a:lnTo>
                  <a:lnTo>
                    <a:pt x="2160" y="1202"/>
                  </a:lnTo>
                  <a:lnTo>
                    <a:pt x="2150" y="1207"/>
                  </a:lnTo>
                  <a:lnTo>
                    <a:pt x="2139" y="1213"/>
                  </a:lnTo>
                  <a:lnTo>
                    <a:pt x="2134" y="1219"/>
                  </a:lnTo>
                  <a:lnTo>
                    <a:pt x="2128" y="1225"/>
                  </a:lnTo>
                  <a:lnTo>
                    <a:pt x="2123" y="1233"/>
                  </a:lnTo>
                  <a:lnTo>
                    <a:pt x="2116" y="1242"/>
                  </a:lnTo>
                  <a:lnTo>
                    <a:pt x="2110" y="1251"/>
                  </a:lnTo>
                  <a:lnTo>
                    <a:pt x="2104" y="1257"/>
                  </a:lnTo>
                  <a:lnTo>
                    <a:pt x="2101" y="1261"/>
                  </a:lnTo>
                  <a:lnTo>
                    <a:pt x="2096" y="1263"/>
                  </a:lnTo>
                  <a:lnTo>
                    <a:pt x="2093" y="1265"/>
                  </a:lnTo>
                  <a:lnTo>
                    <a:pt x="2088" y="1266"/>
                  </a:lnTo>
                  <a:lnTo>
                    <a:pt x="2086" y="1267"/>
                  </a:lnTo>
                  <a:lnTo>
                    <a:pt x="2084" y="1267"/>
                  </a:lnTo>
                  <a:lnTo>
                    <a:pt x="2082" y="1266"/>
                  </a:lnTo>
                  <a:lnTo>
                    <a:pt x="2081" y="1264"/>
                  </a:lnTo>
                  <a:lnTo>
                    <a:pt x="2080" y="1259"/>
                  </a:lnTo>
                  <a:lnTo>
                    <a:pt x="2081" y="1255"/>
                  </a:lnTo>
                  <a:lnTo>
                    <a:pt x="2082" y="1250"/>
                  </a:lnTo>
                  <a:lnTo>
                    <a:pt x="2084" y="1245"/>
                  </a:lnTo>
                  <a:lnTo>
                    <a:pt x="2090" y="1235"/>
                  </a:lnTo>
                  <a:lnTo>
                    <a:pt x="2095" y="1226"/>
                  </a:lnTo>
                  <a:lnTo>
                    <a:pt x="2102" y="1218"/>
                  </a:lnTo>
                  <a:lnTo>
                    <a:pt x="2108" y="1209"/>
                  </a:lnTo>
                  <a:lnTo>
                    <a:pt x="2109" y="1207"/>
                  </a:lnTo>
                  <a:lnTo>
                    <a:pt x="2112" y="1203"/>
                  </a:lnTo>
                  <a:lnTo>
                    <a:pt x="2114" y="1200"/>
                  </a:lnTo>
                  <a:lnTo>
                    <a:pt x="2118" y="1199"/>
                  </a:lnTo>
                  <a:lnTo>
                    <a:pt x="2115" y="1206"/>
                  </a:lnTo>
                  <a:lnTo>
                    <a:pt x="2112" y="1212"/>
                  </a:lnTo>
                  <a:lnTo>
                    <a:pt x="2106" y="1221"/>
                  </a:lnTo>
                  <a:lnTo>
                    <a:pt x="2101" y="1230"/>
                  </a:lnTo>
                  <a:lnTo>
                    <a:pt x="2096" y="1240"/>
                  </a:lnTo>
                  <a:lnTo>
                    <a:pt x="2091" y="1248"/>
                  </a:lnTo>
                  <a:lnTo>
                    <a:pt x="2092" y="1248"/>
                  </a:lnTo>
                  <a:lnTo>
                    <a:pt x="2093" y="1248"/>
                  </a:lnTo>
                  <a:lnTo>
                    <a:pt x="2101" y="1241"/>
                  </a:lnTo>
                  <a:lnTo>
                    <a:pt x="2109" y="1234"/>
                  </a:lnTo>
                  <a:lnTo>
                    <a:pt x="2119" y="1223"/>
                  </a:lnTo>
                  <a:lnTo>
                    <a:pt x="2129" y="1214"/>
                  </a:lnTo>
                  <a:lnTo>
                    <a:pt x="2143" y="1203"/>
                  </a:lnTo>
                  <a:lnTo>
                    <a:pt x="2160" y="1195"/>
                  </a:lnTo>
                  <a:lnTo>
                    <a:pt x="2173" y="1188"/>
                  </a:lnTo>
                  <a:lnTo>
                    <a:pt x="2186" y="1183"/>
                  </a:lnTo>
                  <a:lnTo>
                    <a:pt x="2191" y="1181"/>
                  </a:lnTo>
                  <a:lnTo>
                    <a:pt x="2194" y="1179"/>
                  </a:lnTo>
                  <a:lnTo>
                    <a:pt x="2194" y="1173"/>
                  </a:lnTo>
                  <a:lnTo>
                    <a:pt x="2194" y="1166"/>
                  </a:lnTo>
                  <a:lnTo>
                    <a:pt x="2188" y="1164"/>
                  </a:lnTo>
                  <a:lnTo>
                    <a:pt x="2183" y="1162"/>
                  </a:lnTo>
                  <a:lnTo>
                    <a:pt x="2179" y="1158"/>
                  </a:lnTo>
                  <a:lnTo>
                    <a:pt x="2174" y="1155"/>
                  </a:lnTo>
                  <a:lnTo>
                    <a:pt x="2173" y="1155"/>
                  </a:lnTo>
                  <a:lnTo>
                    <a:pt x="2172" y="1156"/>
                  </a:lnTo>
                  <a:lnTo>
                    <a:pt x="2165" y="1163"/>
                  </a:lnTo>
                  <a:lnTo>
                    <a:pt x="2160" y="1170"/>
                  </a:lnTo>
                  <a:lnTo>
                    <a:pt x="2157" y="1174"/>
                  </a:lnTo>
                  <a:lnTo>
                    <a:pt x="2152" y="1177"/>
                  </a:lnTo>
                  <a:lnTo>
                    <a:pt x="2148" y="1178"/>
                  </a:lnTo>
                  <a:lnTo>
                    <a:pt x="2141" y="1179"/>
                  </a:lnTo>
                  <a:lnTo>
                    <a:pt x="2141" y="1178"/>
                  </a:lnTo>
                  <a:lnTo>
                    <a:pt x="2141" y="1176"/>
                  </a:lnTo>
                  <a:lnTo>
                    <a:pt x="2148" y="1170"/>
                  </a:lnTo>
                  <a:lnTo>
                    <a:pt x="2153" y="1163"/>
                  </a:lnTo>
                  <a:lnTo>
                    <a:pt x="2156" y="1158"/>
                  </a:lnTo>
                  <a:lnTo>
                    <a:pt x="2158" y="1154"/>
                  </a:lnTo>
                  <a:lnTo>
                    <a:pt x="2160" y="1150"/>
                  </a:lnTo>
                  <a:lnTo>
                    <a:pt x="2160" y="1145"/>
                  </a:lnTo>
                  <a:lnTo>
                    <a:pt x="2158" y="1143"/>
                  </a:lnTo>
                  <a:lnTo>
                    <a:pt x="2157" y="1142"/>
                  </a:lnTo>
                  <a:lnTo>
                    <a:pt x="2152" y="1144"/>
                  </a:lnTo>
                  <a:lnTo>
                    <a:pt x="2147" y="1145"/>
                  </a:lnTo>
                  <a:lnTo>
                    <a:pt x="2145" y="1144"/>
                  </a:lnTo>
                  <a:lnTo>
                    <a:pt x="2142" y="1143"/>
                  </a:lnTo>
                  <a:lnTo>
                    <a:pt x="2141" y="1142"/>
                  </a:lnTo>
                  <a:lnTo>
                    <a:pt x="2141" y="1139"/>
                  </a:lnTo>
                  <a:lnTo>
                    <a:pt x="2142" y="1135"/>
                  </a:lnTo>
                  <a:lnTo>
                    <a:pt x="2142" y="1131"/>
                  </a:lnTo>
                  <a:lnTo>
                    <a:pt x="2140" y="1125"/>
                  </a:lnTo>
                  <a:lnTo>
                    <a:pt x="2139" y="1122"/>
                  </a:lnTo>
                  <a:lnTo>
                    <a:pt x="2136" y="1108"/>
                  </a:lnTo>
                  <a:lnTo>
                    <a:pt x="2131" y="1092"/>
                  </a:lnTo>
                  <a:lnTo>
                    <a:pt x="2128" y="1085"/>
                  </a:lnTo>
                  <a:lnTo>
                    <a:pt x="2127" y="1076"/>
                  </a:lnTo>
                  <a:lnTo>
                    <a:pt x="2128" y="1076"/>
                  </a:lnTo>
                  <a:lnTo>
                    <a:pt x="2130" y="1076"/>
                  </a:lnTo>
                  <a:lnTo>
                    <a:pt x="2134" y="1079"/>
                  </a:lnTo>
                  <a:lnTo>
                    <a:pt x="2137" y="1082"/>
                  </a:lnTo>
                  <a:lnTo>
                    <a:pt x="2146" y="1095"/>
                  </a:lnTo>
                  <a:lnTo>
                    <a:pt x="2153" y="1108"/>
                  </a:lnTo>
                  <a:lnTo>
                    <a:pt x="2159" y="1118"/>
                  </a:lnTo>
                  <a:lnTo>
                    <a:pt x="2164" y="1128"/>
                  </a:lnTo>
                  <a:lnTo>
                    <a:pt x="2164" y="1131"/>
                  </a:lnTo>
                  <a:lnTo>
                    <a:pt x="2165" y="1134"/>
                  </a:lnTo>
                  <a:lnTo>
                    <a:pt x="2171" y="1128"/>
                  </a:lnTo>
                  <a:lnTo>
                    <a:pt x="2175" y="1120"/>
                  </a:lnTo>
                  <a:lnTo>
                    <a:pt x="2179" y="1112"/>
                  </a:lnTo>
                  <a:lnTo>
                    <a:pt x="2181" y="1103"/>
                  </a:lnTo>
                  <a:lnTo>
                    <a:pt x="2178" y="1099"/>
                  </a:lnTo>
                  <a:lnTo>
                    <a:pt x="2175" y="1095"/>
                  </a:lnTo>
                  <a:lnTo>
                    <a:pt x="2173" y="1090"/>
                  </a:lnTo>
                  <a:lnTo>
                    <a:pt x="2172" y="1085"/>
                  </a:lnTo>
                  <a:lnTo>
                    <a:pt x="2178" y="1085"/>
                  </a:lnTo>
                  <a:lnTo>
                    <a:pt x="2183" y="1086"/>
                  </a:lnTo>
                  <a:lnTo>
                    <a:pt x="2193" y="1074"/>
                  </a:lnTo>
                  <a:lnTo>
                    <a:pt x="2204" y="1059"/>
                  </a:lnTo>
                  <a:lnTo>
                    <a:pt x="2209" y="1052"/>
                  </a:lnTo>
                  <a:lnTo>
                    <a:pt x="2214" y="1044"/>
                  </a:lnTo>
                  <a:lnTo>
                    <a:pt x="2217" y="1037"/>
                  </a:lnTo>
                  <a:lnTo>
                    <a:pt x="2219" y="1031"/>
                  </a:lnTo>
                  <a:lnTo>
                    <a:pt x="2215" y="1025"/>
                  </a:lnTo>
                  <a:lnTo>
                    <a:pt x="2213" y="1019"/>
                  </a:lnTo>
                  <a:close/>
                  <a:moveTo>
                    <a:pt x="2287" y="1064"/>
                  </a:moveTo>
                  <a:lnTo>
                    <a:pt x="2282" y="1064"/>
                  </a:lnTo>
                  <a:lnTo>
                    <a:pt x="2275" y="1065"/>
                  </a:lnTo>
                  <a:lnTo>
                    <a:pt x="2270" y="1067"/>
                  </a:lnTo>
                  <a:lnTo>
                    <a:pt x="2264" y="1069"/>
                  </a:lnTo>
                  <a:lnTo>
                    <a:pt x="2253" y="1074"/>
                  </a:lnTo>
                  <a:lnTo>
                    <a:pt x="2243" y="1078"/>
                  </a:lnTo>
                  <a:lnTo>
                    <a:pt x="2231" y="1082"/>
                  </a:lnTo>
                  <a:lnTo>
                    <a:pt x="2221" y="1088"/>
                  </a:lnTo>
                  <a:lnTo>
                    <a:pt x="2223" y="1088"/>
                  </a:lnTo>
                  <a:lnTo>
                    <a:pt x="2223" y="1088"/>
                  </a:lnTo>
                  <a:lnTo>
                    <a:pt x="2230" y="1097"/>
                  </a:lnTo>
                  <a:lnTo>
                    <a:pt x="2237" y="1106"/>
                  </a:lnTo>
                  <a:lnTo>
                    <a:pt x="2240" y="1110"/>
                  </a:lnTo>
                  <a:lnTo>
                    <a:pt x="2241" y="1115"/>
                  </a:lnTo>
                  <a:lnTo>
                    <a:pt x="2242" y="1122"/>
                  </a:lnTo>
                  <a:lnTo>
                    <a:pt x="2241" y="1131"/>
                  </a:lnTo>
                  <a:lnTo>
                    <a:pt x="2241" y="1131"/>
                  </a:lnTo>
                  <a:lnTo>
                    <a:pt x="2242" y="1131"/>
                  </a:lnTo>
                  <a:lnTo>
                    <a:pt x="2242" y="1130"/>
                  </a:lnTo>
                  <a:lnTo>
                    <a:pt x="2242" y="1130"/>
                  </a:lnTo>
                  <a:lnTo>
                    <a:pt x="2247" y="1123"/>
                  </a:lnTo>
                  <a:lnTo>
                    <a:pt x="2251" y="1117"/>
                  </a:lnTo>
                  <a:lnTo>
                    <a:pt x="2263" y="1101"/>
                  </a:lnTo>
                  <a:lnTo>
                    <a:pt x="2275" y="1086"/>
                  </a:lnTo>
                  <a:lnTo>
                    <a:pt x="2279" y="1080"/>
                  </a:lnTo>
                  <a:lnTo>
                    <a:pt x="2283" y="1076"/>
                  </a:lnTo>
                  <a:lnTo>
                    <a:pt x="2286" y="1069"/>
                  </a:lnTo>
                  <a:lnTo>
                    <a:pt x="2287" y="1064"/>
                  </a:lnTo>
                  <a:close/>
                  <a:moveTo>
                    <a:pt x="2238" y="1134"/>
                  </a:moveTo>
                  <a:lnTo>
                    <a:pt x="2225" y="1141"/>
                  </a:lnTo>
                  <a:lnTo>
                    <a:pt x="2212" y="1146"/>
                  </a:lnTo>
                  <a:lnTo>
                    <a:pt x="2205" y="1147"/>
                  </a:lnTo>
                  <a:lnTo>
                    <a:pt x="2201" y="1150"/>
                  </a:lnTo>
                  <a:lnTo>
                    <a:pt x="2201" y="1153"/>
                  </a:lnTo>
                  <a:lnTo>
                    <a:pt x="2201" y="1157"/>
                  </a:lnTo>
                  <a:lnTo>
                    <a:pt x="2202" y="1162"/>
                  </a:lnTo>
                  <a:lnTo>
                    <a:pt x="2203" y="1165"/>
                  </a:lnTo>
                  <a:lnTo>
                    <a:pt x="2204" y="1167"/>
                  </a:lnTo>
                  <a:lnTo>
                    <a:pt x="2205" y="1168"/>
                  </a:lnTo>
                  <a:lnTo>
                    <a:pt x="2206" y="1169"/>
                  </a:lnTo>
                  <a:lnTo>
                    <a:pt x="2209" y="1170"/>
                  </a:lnTo>
                  <a:lnTo>
                    <a:pt x="2216" y="1161"/>
                  </a:lnTo>
                  <a:lnTo>
                    <a:pt x="2224" y="1152"/>
                  </a:lnTo>
                  <a:lnTo>
                    <a:pt x="2231" y="1144"/>
                  </a:lnTo>
                  <a:lnTo>
                    <a:pt x="2239" y="1134"/>
                  </a:lnTo>
                  <a:lnTo>
                    <a:pt x="2238" y="1134"/>
                  </a:lnTo>
                  <a:lnTo>
                    <a:pt x="2238" y="1134"/>
                  </a:lnTo>
                  <a:close/>
                  <a:moveTo>
                    <a:pt x="2194" y="1131"/>
                  </a:moveTo>
                  <a:lnTo>
                    <a:pt x="2195" y="1131"/>
                  </a:lnTo>
                  <a:lnTo>
                    <a:pt x="2196" y="1131"/>
                  </a:lnTo>
                  <a:lnTo>
                    <a:pt x="2196" y="1131"/>
                  </a:lnTo>
                  <a:lnTo>
                    <a:pt x="2196" y="1132"/>
                  </a:lnTo>
                  <a:lnTo>
                    <a:pt x="2197" y="1134"/>
                  </a:lnTo>
                  <a:lnTo>
                    <a:pt x="2197" y="1136"/>
                  </a:lnTo>
                  <a:lnTo>
                    <a:pt x="2198" y="1139"/>
                  </a:lnTo>
                  <a:lnTo>
                    <a:pt x="2201" y="1140"/>
                  </a:lnTo>
                  <a:lnTo>
                    <a:pt x="2208" y="1134"/>
                  </a:lnTo>
                  <a:lnTo>
                    <a:pt x="2217" y="1130"/>
                  </a:lnTo>
                  <a:lnTo>
                    <a:pt x="2221" y="1128"/>
                  </a:lnTo>
                  <a:lnTo>
                    <a:pt x="2225" y="1124"/>
                  </a:lnTo>
                  <a:lnTo>
                    <a:pt x="2227" y="1120"/>
                  </a:lnTo>
                  <a:lnTo>
                    <a:pt x="2228" y="1114"/>
                  </a:lnTo>
                  <a:lnTo>
                    <a:pt x="2225" y="1108"/>
                  </a:lnTo>
                  <a:lnTo>
                    <a:pt x="2223" y="1100"/>
                  </a:lnTo>
                  <a:lnTo>
                    <a:pt x="2218" y="1096"/>
                  </a:lnTo>
                  <a:lnTo>
                    <a:pt x="2213" y="1091"/>
                  </a:lnTo>
                  <a:lnTo>
                    <a:pt x="2209" y="1092"/>
                  </a:lnTo>
                  <a:lnTo>
                    <a:pt x="2206" y="1093"/>
                  </a:lnTo>
                  <a:lnTo>
                    <a:pt x="2209" y="1096"/>
                  </a:lnTo>
                  <a:lnTo>
                    <a:pt x="2213" y="1100"/>
                  </a:lnTo>
                  <a:lnTo>
                    <a:pt x="2214" y="1101"/>
                  </a:lnTo>
                  <a:lnTo>
                    <a:pt x="2215" y="1104"/>
                  </a:lnTo>
                  <a:lnTo>
                    <a:pt x="2215" y="1107"/>
                  </a:lnTo>
                  <a:lnTo>
                    <a:pt x="2214" y="1109"/>
                  </a:lnTo>
                  <a:lnTo>
                    <a:pt x="2210" y="1112"/>
                  </a:lnTo>
                  <a:lnTo>
                    <a:pt x="2205" y="1114"/>
                  </a:lnTo>
                  <a:lnTo>
                    <a:pt x="2201" y="1119"/>
                  </a:lnTo>
                  <a:lnTo>
                    <a:pt x="2195" y="1126"/>
                  </a:lnTo>
                  <a:lnTo>
                    <a:pt x="2190" y="1134"/>
                  </a:lnTo>
                  <a:lnTo>
                    <a:pt x="2186" y="1140"/>
                  </a:lnTo>
                  <a:lnTo>
                    <a:pt x="2190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3" y="1142"/>
                  </a:lnTo>
                  <a:lnTo>
                    <a:pt x="2194" y="1142"/>
                  </a:lnTo>
                  <a:lnTo>
                    <a:pt x="2194" y="1136"/>
                  </a:lnTo>
                  <a:lnTo>
                    <a:pt x="2194" y="1131"/>
                  </a:lnTo>
                  <a:close/>
                  <a:moveTo>
                    <a:pt x="1995" y="846"/>
                  </a:moveTo>
                  <a:lnTo>
                    <a:pt x="1924" y="846"/>
                  </a:lnTo>
                  <a:lnTo>
                    <a:pt x="1924" y="840"/>
                  </a:lnTo>
                  <a:lnTo>
                    <a:pt x="1928" y="840"/>
                  </a:lnTo>
                  <a:lnTo>
                    <a:pt x="1932" y="838"/>
                  </a:lnTo>
                  <a:lnTo>
                    <a:pt x="1935" y="837"/>
                  </a:lnTo>
                  <a:lnTo>
                    <a:pt x="1938" y="836"/>
                  </a:lnTo>
                  <a:lnTo>
                    <a:pt x="1939" y="834"/>
                  </a:lnTo>
                  <a:lnTo>
                    <a:pt x="1941" y="832"/>
                  </a:lnTo>
                  <a:lnTo>
                    <a:pt x="1941" y="829"/>
                  </a:lnTo>
                  <a:lnTo>
                    <a:pt x="1942" y="825"/>
                  </a:lnTo>
                  <a:lnTo>
                    <a:pt x="1942" y="743"/>
                  </a:lnTo>
                  <a:lnTo>
                    <a:pt x="1941" y="736"/>
                  </a:lnTo>
                  <a:lnTo>
                    <a:pt x="1939" y="733"/>
                  </a:lnTo>
                  <a:lnTo>
                    <a:pt x="1936" y="731"/>
                  </a:lnTo>
                  <a:lnTo>
                    <a:pt x="1929" y="730"/>
                  </a:lnTo>
                  <a:lnTo>
                    <a:pt x="1924" y="730"/>
                  </a:lnTo>
                  <a:lnTo>
                    <a:pt x="1924" y="723"/>
                  </a:lnTo>
                  <a:lnTo>
                    <a:pt x="1936" y="723"/>
                  </a:lnTo>
                  <a:lnTo>
                    <a:pt x="1943" y="721"/>
                  </a:lnTo>
                  <a:lnTo>
                    <a:pt x="1948" y="718"/>
                  </a:lnTo>
                  <a:lnTo>
                    <a:pt x="1952" y="711"/>
                  </a:lnTo>
                  <a:lnTo>
                    <a:pt x="1977" y="711"/>
                  </a:lnTo>
                  <a:lnTo>
                    <a:pt x="1977" y="826"/>
                  </a:lnTo>
                  <a:lnTo>
                    <a:pt x="1977" y="830"/>
                  </a:lnTo>
                  <a:lnTo>
                    <a:pt x="1979" y="832"/>
                  </a:lnTo>
                  <a:lnTo>
                    <a:pt x="1980" y="835"/>
                  </a:lnTo>
                  <a:lnTo>
                    <a:pt x="1981" y="836"/>
                  </a:lnTo>
                  <a:lnTo>
                    <a:pt x="1986" y="838"/>
                  </a:lnTo>
                  <a:lnTo>
                    <a:pt x="1995" y="840"/>
                  </a:lnTo>
                  <a:lnTo>
                    <a:pt x="1995" y="846"/>
                  </a:lnTo>
                  <a:close/>
                  <a:moveTo>
                    <a:pt x="2117" y="812"/>
                  </a:moveTo>
                  <a:lnTo>
                    <a:pt x="2117" y="820"/>
                  </a:lnTo>
                  <a:lnTo>
                    <a:pt x="2114" y="827"/>
                  </a:lnTo>
                  <a:lnTo>
                    <a:pt x="2109" y="834"/>
                  </a:lnTo>
                  <a:lnTo>
                    <a:pt x="2104" y="840"/>
                  </a:lnTo>
                  <a:lnTo>
                    <a:pt x="2096" y="844"/>
                  </a:lnTo>
                  <a:lnTo>
                    <a:pt x="2088" y="847"/>
                  </a:lnTo>
                  <a:lnTo>
                    <a:pt x="2080" y="848"/>
                  </a:lnTo>
                  <a:lnTo>
                    <a:pt x="2070" y="849"/>
                  </a:lnTo>
                  <a:lnTo>
                    <a:pt x="2060" y="849"/>
                  </a:lnTo>
                  <a:lnTo>
                    <a:pt x="2051" y="847"/>
                  </a:lnTo>
                  <a:lnTo>
                    <a:pt x="2043" y="845"/>
                  </a:lnTo>
                  <a:lnTo>
                    <a:pt x="2037" y="841"/>
                  </a:lnTo>
                  <a:lnTo>
                    <a:pt x="2031" y="836"/>
                  </a:lnTo>
                  <a:lnTo>
                    <a:pt x="2027" y="830"/>
                  </a:lnTo>
                  <a:lnTo>
                    <a:pt x="2024" y="823"/>
                  </a:lnTo>
                  <a:lnTo>
                    <a:pt x="2023" y="816"/>
                  </a:lnTo>
                  <a:lnTo>
                    <a:pt x="2024" y="811"/>
                  </a:lnTo>
                  <a:lnTo>
                    <a:pt x="2025" y="807"/>
                  </a:lnTo>
                  <a:lnTo>
                    <a:pt x="2027" y="802"/>
                  </a:lnTo>
                  <a:lnTo>
                    <a:pt x="2029" y="798"/>
                  </a:lnTo>
                  <a:lnTo>
                    <a:pt x="2034" y="793"/>
                  </a:lnTo>
                  <a:lnTo>
                    <a:pt x="2038" y="789"/>
                  </a:lnTo>
                  <a:lnTo>
                    <a:pt x="2043" y="785"/>
                  </a:lnTo>
                  <a:lnTo>
                    <a:pt x="2050" y="781"/>
                  </a:lnTo>
                  <a:lnTo>
                    <a:pt x="2039" y="771"/>
                  </a:lnTo>
                  <a:lnTo>
                    <a:pt x="2031" y="763"/>
                  </a:lnTo>
                  <a:lnTo>
                    <a:pt x="2029" y="757"/>
                  </a:lnTo>
                  <a:lnTo>
                    <a:pt x="2027" y="753"/>
                  </a:lnTo>
                  <a:lnTo>
                    <a:pt x="2026" y="748"/>
                  </a:lnTo>
                  <a:lnTo>
                    <a:pt x="2025" y="744"/>
                  </a:lnTo>
                  <a:lnTo>
                    <a:pt x="2026" y="737"/>
                  </a:lnTo>
                  <a:lnTo>
                    <a:pt x="2028" y="731"/>
                  </a:lnTo>
                  <a:lnTo>
                    <a:pt x="2032" y="724"/>
                  </a:lnTo>
                  <a:lnTo>
                    <a:pt x="2038" y="719"/>
                  </a:lnTo>
                  <a:lnTo>
                    <a:pt x="2045" y="714"/>
                  </a:lnTo>
                  <a:lnTo>
                    <a:pt x="2051" y="711"/>
                  </a:lnTo>
                  <a:lnTo>
                    <a:pt x="2060" y="709"/>
                  </a:lnTo>
                  <a:lnTo>
                    <a:pt x="2069" y="708"/>
                  </a:lnTo>
                  <a:lnTo>
                    <a:pt x="2077" y="709"/>
                  </a:lnTo>
                  <a:lnTo>
                    <a:pt x="2085" y="710"/>
                  </a:lnTo>
                  <a:lnTo>
                    <a:pt x="2093" y="713"/>
                  </a:lnTo>
                  <a:lnTo>
                    <a:pt x="2099" y="716"/>
                  </a:lnTo>
                  <a:lnTo>
                    <a:pt x="2105" y="722"/>
                  </a:lnTo>
                  <a:lnTo>
                    <a:pt x="2108" y="727"/>
                  </a:lnTo>
                  <a:lnTo>
                    <a:pt x="2112" y="734"/>
                  </a:lnTo>
                  <a:lnTo>
                    <a:pt x="2112" y="741"/>
                  </a:lnTo>
                  <a:lnTo>
                    <a:pt x="2112" y="745"/>
                  </a:lnTo>
                  <a:lnTo>
                    <a:pt x="2110" y="748"/>
                  </a:lnTo>
                  <a:lnTo>
                    <a:pt x="2108" y="753"/>
                  </a:lnTo>
                  <a:lnTo>
                    <a:pt x="2106" y="756"/>
                  </a:lnTo>
                  <a:lnTo>
                    <a:pt x="2099" y="764"/>
                  </a:lnTo>
                  <a:lnTo>
                    <a:pt x="2090" y="770"/>
                  </a:lnTo>
                  <a:lnTo>
                    <a:pt x="2096" y="776"/>
                  </a:lnTo>
                  <a:lnTo>
                    <a:pt x="2102" y="781"/>
                  </a:lnTo>
                  <a:lnTo>
                    <a:pt x="2107" y="786"/>
                  </a:lnTo>
                  <a:lnTo>
                    <a:pt x="2110" y="791"/>
                  </a:lnTo>
                  <a:lnTo>
                    <a:pt x="2114" y="797"/>
                  </a:lnTo>
                  <a:lnTo>
                    <a:pt x="2116" y="802"/>
                  </a:lnTo>
                  <a:lnTo>
                    <a:pt x="2117" y="807"/>
                  </a:lnTo>
                  <a:lnTo>
                    <a:pt x="2117" y="812"/>
                  </a:lnTo>
                  <a:close/>
                  <a:moveTo>
                    <a:pt x="2086" y="735"/>
                  </a:moveTo>
                  <a:lnTo>
                    <a:pt x="2086" y="730"/>
                  </a:lnTo>
                  <a:lnTo>
                    <a:pt x="2085" y="726"/>
                  </a:lnTo>
                  <a:lnTo>
                    <a:pt x="2084" y="722"/>
                  </a:lnTo>
                  <a:lnTo>
                    <a:pt x="2082" y="720"/>
                  </a:lnTo>
                  <a:lnTo>
                    <a:pt x="2080" y="718"/>
                  </a:lnTo>
                  <a:lnTo>
                    <a:pt x="2076" y="715"/>
                  </a:lnTo>
                  <a:lnTo>
                    <a:pt x="2073" y="715"/>
                  </a:lnTo>
                  <a:lnTo>
                    <a:pt x="2070" y="714"/>
                  </a:lnTo>
                  <a:lnTo>
                    <a:pt x="2066" y="714"/>
                  </a:lnTo>
                  <a:lnTo>
                    <a:pt x="2064" y="715"/>
                  </a:lnTo>
                  <a:lnTo>
                    <a:pt x="2061" y="716"/>
                  </a:lnTo>
                  <a:lnTo>
                    <a:pt x="2060" y="719"/>
                  </a:lnTo>
                  <a:lnTo>
                    <a:pt x="2057" y="723"/>
                  </a:lnTo>
                  <a:lnTo>
                    <a:pt x="2056" y="729"/>
                  </a:lnTo>
                  <a:lnTo>
                    <a:pt x="2056" y="733"/>
                  </a:lnTo>
                  <a:lnTo>
                    <a:pt x="2057" y="737"/>
                  </a:lnTo>
                  <a:lnTo>
                    <a:pt x="2059" y="742"/>
                  </a:lnTo>
                  <a:lnTo>
                    <a:pt x="2062" y="746"/>
                  </a:lnTo>
                  <a:lnTo>
                    <a:pt x="2070" y="755"/>
                  </a:lnTo>
                  <a:lnTo>
                    <a:pt x="2079" y="763"/>
                  </a:lnTo>
                  <a:lnTo>
                    <a:pt x="2082" y="757"/>
                  </a:lnTo>
                  <a:lnTo>
                    <a:pt x="2084" y="752"/>
                  </a:lnTo>
                  <a:lnTo>
                    <a:pt x="2086" y="744"/>
                  </a:lnTo>
                  <a:lnTo>
                    <a:pt x="2086" y="735"/>
                  </a:lnTo>
                  <a:close/>
                  <a:moveTo>
                    <a:pt x="2088" y="822"/>
                  </a:moveTo>
                  <a:lnTo>
                    <a:pt x="2087" y="818"/>
                  </a:lnTo>
                  <a:lnTo>
                    <a:pt x="2085" y="813"/>
                  </a:lnTo>
                  <a:lnTo>
                    <a:pt x="2083" y="808"/>
                  </a:lnTo>
                  <a:lnTo>
                    <a:pt x="2079" y="803"/>
                  </a:lnTo>
                  <a:lnTo>
                    <a:pt x="2071" y="797"/>
                  </a:lnTo>
                  <a:lnTo>
                    <a:pt x="2061" y="789"/>
                  </a:lnTo>
                  <a:lnTo>
                    <a:pt x="2056" y="795"/>
                  </a:lnTo>
                  <a:lnTo>
                    <a:pt x="2052" y="801"/>
                  </a:lnTo>
                  <a:lnTo>
                    <a:pt x="2050" y="809"/>
                  </a:lnTo>
                  <a:lnTo>
                    <a:pt x="2050" y="819"/>
                  </a:lnTo>
                  <a:lnTo>
                    <a:pt x="2050" y="824"/>
                  </a:lnTo>
                  <a:lnTo>
                    <a:pt x="2051" y="830"/>
                  </a:lnTo>
                  <a:lnTo>
                    <a:pt x="2053" y="834"/>
                  </a:lnTo>
                  <a:lnTo>
                    <a:pt x="2056" y="837"/>
                  </a:lnTo>
                  <a:lnTo>
                    <a:pt x="2059" y="840"/>
                  </a:lnTo>
                  <a:lnTo>
                    <a:pt x="2062" y="842"/>
                  </a:lnTo>
                  <a:lnTo>
                    <a:pt x="2065" y="843"/>
                  </a:lnTo>
                  <a:lnTo>
                    <a:pt x="2070" y="843"/>
                  </a:lnTo>
                  <a:lnTo>
                    <a:pt x="2073" y="843"/>
                  </a:lnTo>
                  <a:lnTo>
                    <a:pt x="2076" y="842"/>
                  </a:lnTo>
                  <a:lnTo>
                    <a:pt x="2080" y="840"/>
                  </a:lnTo>
                  <a:lnTo>
                    <a:pt x="2083" y="837"/>
                  </a:lnTo>
                  <a:lnTo>
                    <a:pt x="2085" y="835"/>
                  </a:lnTo>
                  <a:lnTo>
                    <a:pt x="2086" y="831"/>
                  </a:lnTo>
                  <a:lnTo>
                    <a:pt x="2087" y="827"/>
                  </a:lnTo>
                  <a:lnTo>
                    <a:pt x="2088" y="822"/>
                  </a:lnTo>
                  <a:close/>
                  <a:moveTo>
                    <a:pt x="2243" y="778"/>
                  </a:moveTo>
                  <a:lnTo>
                    <a:pt x="2242" y="792"/>
                  </a:lnTo>
                  <a:lnTo>
                    <a:pt x="2240" y="807"/>
                  </a:lnTo>
                  <a:lnTo>
                    <a:pt x="2236" y="818"/>
                  </a:lnTo>
                  <a:lnTo>
                    <a:pt x="2230" y="829"/>
                  </a:lnTo>
                  <a:lnTo>
                    <a:pt x="2227" y="833"/>
                  </a:lnTo>
                  <a:lnTo>
                    <a:pt x="2223" y="837"/>
                  </a:lnTo>
                  <a:lnTo>
                    <a:pt x="2217" y="841"/>
                  </a:lnTo>
                  <a:lnTo>
                    <a:pt x="2213" y="844"/>
                  </a:lnTo>
                  <a:lnTo>
                    <a:pt x="2207" y="846"/>
                  </a:lnTo>
                  <a:lnTo>
                    <a:pt x="2201" y="848"/>
                  </a:lnTo>
                  <a:lnTo>
                    <a:pt x="2195" y="849"/>
                  </a:lnTo>
                  <a:lnTo>
                    <a:pt x="2188" y="849"/>
                  </a:lnTo>
                  <a:lnTo>
                    <a:pt x="2180" y="849"/>
                  </a:lnTo>
                  <a:lnTo>
                    <a:pt x="2172" y="847"/>
                  </a:lnTo>
                  <a:lnTo>
                    <a:pt x="2165" y="844"/>
                  </a:lnTo>
                  <a:lnTo>
                    <a:pt x="2160" y="841"/>
                  </a:lnTo>
                  <a:lnTo>
                    <a:pt x="2157" y="836"/>
                  </a:lnTo>
                  <a:lnTo>
                    <a:pt x="2153" y="832"/>
                  </a:lnTo>
                  <a:lnTo>
                    <a:pt x="2152" y="827"/>
                  </a:lnTo>
                  <a:lnTo>
                    <a:pt x="2151" y="822"/>
                  </a:lnTo>
                  <a:lnTo>
                    <a:pt x="2151" y="819"/>
                  </a:lnTo>
                  <a:lnTo>
                    <a:pt x="2152" y="815"/>
                  </a:lnTo>
                  <a:lnTo>
                    <a:pt x="2154" y="812"/>
                  </a:lnTo>
                  <a:lnTo>
                    <a:pt x="2157" y="810"/>
                  </a:lnTo>
                  <a:lnTo>
                    <a:pt x="2160" y="808"/>
                  </a:lnTo>
                  <a:lnTo>
                    <a:pt x="2163" y="807"/>
                  </a:lnTo>
                  <a:lnTo>
                    <a:pt x="2168" y="806"/>
                  </a:lnTo>
                  <a:lnTo>
                    <a:pt x="2171" y="806"/>
                  </a:lnTo>
                  <a:lnTo>
                    <a:pt x="2174" y="806"/>
                  </a:lnTo>
                  <a:lnTo>
                    <a:pt x="2179" y="807"/>
                  </a:lnTo>
                  <a:lnTo>
                    <a:pt x="2182" y="808"/>
                  </a:lnTo>
                  <a:lnTo>
                    <a:pt x="2184" y="809"/>
                  </a:lnTo>
                  <a:lnTo>
                    <a:pt x="2187" y="811"/>
                  </a:lnTo>
                  <a:lnTo>
                    <a:pt x="2188" y="814"/>
                  </a:lnTo>
                  <a:lnTo>
                    <a:pt x="2190" y="818"/>
                  </a:lnTo>
                  <a:lnTo>
                    <a:pt x="2190" y="821"/>
                  </a:lnTo>
                  <a:lnTo>
                    <a:pt x="2190" y="823"/>
                  </a:lnTo>
                  <a:lnTo>
                    <a:pt x="2188" y="826"/>
                  </a:lnTo>
                  <a:lnTo>
                    <a:pt x="2187" y="829"/>
                  </a:lnTo>
                  <a:lnTo>
                    <a:pt x="2185" y="831"/>
                  </a:lnTo>
                  <a:lnTo>
                    <a:pt x="2181" y="836"/>
                  </a:lnTo>
                  <a:lnTo>
                    <a:pt x="2180" y="838"/>
                  </a:lnTo>
                  <a:lnTo>
                    <a:pt x="2181" y="841"/>
                  </a:lnTo>
                  <a:lnTo>
                    <a:pt x="2182" y="843"/>
                  </a:lnTo>
                  <a:lnTo>
                    <a:pt x="2184" y="844"/>
                  </a:lnTo>
                  <a:lnTo>
                    <a:pt x="2186" y="845"/>
                  </a:lnTo>
                  <a:lnTo>
                    <a:pt x="2191" y="844"/>
                  </a:lnTo>
                  <a:lnTo>
                    <a:pt x="2195" y="843"/>
                  </a:lnTo>
                  <a:lnTo>
                    <a:pt x="2198" y="842"/>
                  </a:lnTo>
                  <a:lnTo>
                    <a:pt x="2202" y="840"/>
                  </a:lnTo>
                  <a:lnTo>
                    <a:pt x="2204" y="836"/>
                  </a:lnTo>
                  <a:lnTo>
                    <a:pt x="2206" y="833"/>
                  </a:lnTo>
                  <a:lnTo>
                    <a:pt x="2208" y="830"/>
                  </a:lnTo>
                  <a:lnTo>
                    <a:pt x="2209" y="826"/>
                  </a:lnTo>
                  <a:lnTo>
                    <a:pt x="2210" y="818"/>
                  </a:lnTo>
                  <a:lnTo>
                    <a:pt x="2212" y="810"/>
                  </a:lnTo>
                  <a:lnTo>
                    <a:pt x="2212" y="801"/>
                  </a:lnTo>
                  <a:lnTo>
                    <a:pt x="2212" y="792"/>
                  </a:lnTo>
                  <a:lnTo>
                    <a:pt x="2201" y="796"/>
                  </a:lnTo>
                  <a:lnTo>
                    <a:pt x="2191" y="797"/>
                  </a:lnTo>
                  <a:lnTo>
                    <a:pt x="2181" y="796"/>
                  </a:lnTo>
                  <a:lnTo>
                    <a:pt x="2173" y="793"/>
                  </a:lnTo>
                  <a:lnTo>
                    <a:pt x="2167" y="790"/>
                  </a:lnTo>
                  <a:lnTo>
                    <a:pt x="2160" y="785"/>
                  </a:lnTo>
                  <a:lnTo>
                    <a:pt x="2156" y="779"/>
                  </a:lnTo>
                  <a:lnTo>
                    <a:pt x="2151" y="771"/>
                  </a:lnTo>
                  <a:lnTo>
                    <a:pt x="2149" y="764"/>
                  </a:lnTo>
                  <a:lnTo>
                    <a:pt x="2149" y="755"/>
                  </a:lnTo>
                  <a:lnTo>
                    <a:pt x="2150" y="745"/>
                  </a:lnTo>
                  <a:lnTo>
                    <a:pt x="2152" y="735"/>
                  </a:lnTo>
                  <a:lnTo>
                    <a:pt x="2156" y="727"/>
                  </a:lnTo>
                  <a:lnTo>
                    <a:pt x="2161" y="721"/>
                  </a:lnTo>
                  <a:lnTo>
                    <a:pt x="2168" y="715"/>
                  </a:lnTo>
                  <a:lnTo>
                    <a:pt x="2176" y="711"/>
                  </a:lnTo>
                  <a:lnTo>
                    <a:pt x="2185" y="709"/>
                  </a:lnTo>
                  <a:lnTo>
                    <a:pt x="2195" y="708"/>
                  </a:lnTo>
                  <a:lnTo>
                    <a:pt x="2201" y="708"/>
                  </a:lnTo>
                  <a:lnTo>
                    <a:pt x="2206" y="709"/>
                  </a:lnTo>
                  <a:lnTo>
                    <a:pt x="2210" y="710"/>
                  </a:lnTo>
                  <a:lnTo>
                    <a:pt x="2215" y="712"/>
                  </a:lnTo>
                  <a:lnTo>
                    <a:pt x="2219" y="714"/>
                  </a:lnTo>
                  <a:lnTo>
                    <a:pt x="2224" y="718"/>
                  </a:lnTo>
                  <a:lnTo>
                    <a:pt x="2227" y="721"/>
                  </a:lnTo>
                  <a:lnTo>
                    <a:pt x="2230" y="725"/>
                  </a:lnTo>
                  <a:lnTo>
                    <a:pt x="2234" y="731"/>
                  </a:lnTo>
                  <a:lnTo>
                    <a:pt x="2236" y="735"/>
                  </a:lnTo>
                  <a:lnTo>
                    <a:pt x="2239" y="742"/>
                  </a:lnTo>
                  <a:lnTo>
                    <a:pt x="2240" y="748"/>
                  </a:lnTo>
                  <a:lnTo>
                    <a:pt x="2242" y="762"/>
                  </a:lnTo>
                  <a:lnTo>
                    <a:pt x="2243" y="778"/>
                  </a:lnTo>
                  <a:close/>
                  <a:moveTo>
                    <a:pt x="2212" y="785"/>
                  </a:moveTo>
                  <a:lnTo>
                    <a:pt x="2212" y="771"/>
                  </a:lnTo>
                  <a:lnTo>
                    <a:pt x="2212" y="760"/>
                  </a:lnTo>
                  <a:lnTo>
                    <a:pt x="2210" y="749"/>
                  </a:lnTo>
                  <a:lnTo>
                    <a:pt x="2210" y="740"/>
                  </a:lnTo>
                  <a:lnTo>
                    <a:pt x="2209" y="732"/>
                  </a:lnTo>
                  <a:lnTo>
                    <a:pt x="2208" y="725"/>
                  </a:lnTo>
                  <a:lnTo>
                    <a:pt x="2206" y="721"/>
                  </a:lnTo>
                  <a:lnTo>
                    <a:pt x="2204" y="718"/>
                  </a:lnTo>
                  <a:lnTo>
                    <a:pt x="2201" y="715"/>
                  </a:lnTo>
                  <a:lnTo>
                    <a:pt x="2196" y="714"/>
                  </a:lnTo>
                  <a:lnTo>
                    <a:pt x="2192" y="715"/>
                  </a:lnTo>
                  <a:lnTo>
                    <a:pt x="2187" y="719"/>
                  </a:lnTo>
                  <a:lnTo>
                    <a:pt x="2184" y="722"/>
                  </a:lnTo>
                  <a:lnTo>
                    <a:pt x="2183" y="729"/>
                  </a:lnTo>
                  <a:lnTo>
                    <a:pt x="2183" y="740"/>
                  </a:lnTo>
                  <a:lnTo>
                    <a:pt x="2182" y="758"/>
                  </a:lnTo>
                  <a:lnTo>
                    <a:pt x="2183" y="766"/>
                  </a:lnTo>
                  <a:lnTo>
                    <a:pt x="2184" y="771"/>
                  </a:lnTo>
                  <a:lnTo>
                    <a:pt x="2185" y="777"/>
                  </a:lnTo>
                  <a:lnTo>
                    <a:pt x="2187" y="781"/>
                  </a:lnTo>
                  <a:lnTo>
                    <a:pt x="2191" y="785"/>
                  </a:lnTo>
                  <a:lnTo>
                    <a:pt x="2193" y="787"/>
                  </a:lnTo>
                  <a:lnTo>
                    <a:pt x="2195" y="789"/>
                  </a:lnTo>
                  <a:lnTo>
                    <a:pt x="2197" y="789"/>
                  </a:lnTo>
                  <a:lnTo>
                    <a:pt x="2204" y="788"/>
                  </a:lnTo>
                  <a:lnTo>
                    <a:pt x="2212" y="785"/>
                  </a:lnTo>
                  <a:close/>
                  <a:moveTo>
                    <a:pt x="2368" y="804"/>
                  </a:moveTo>
                  <a:lnTo>
                    <a:pt x="2367" y="814"/>
                  </a:lnTo>
                  <a:lnTo>
                    <a:pt x="2364" y="822"/>
                  </a:lnTo>
                  <a:lnTo>
                    <a:pt x="2360" y="830"/>
                  </a:lnTo>
                  <a:lnTo>
                    <a:pt x="2354" y="837"/>
                  </a:lnTo>
                  <a:lnTo>
                    <a:pt x="2348" y="843"/>
                  </a:lnTo>
                  <a:lnTo>
                    <a:pt x="2340" y="846"/>
                  </a:lnTo>
                  <a:lnTo>
                    <a:pt x="2331" y="848"/>
                  </a:lnTo>
                  <a:lnTo>
                    <a:pt x="2321" y="849"/>
                  </a:lnTo>
                  <a:lnTo>
                    <a:pt x="2316" y="849"/>
                  </a:lnTo>
                  <a:lnTo>
                    <a:pt x="2312" y="848"/>
                  </a:lnTo>
                  <a:lnTo>
                    <a:pt x="2307" y="847"/>
                  </a:lnTo>
                  <a:lnTo>
                    <a:pt x="2303" y="845"/>
                  </a:lnTo>
                  <a:lnTo>
                    <a:pt x="2298" y="843"/>
                  </a:lnTo>
                  <a:lnTo>
                    <a:pt x="2294" y="840"/>
                  </a:lnTo>
                  <a:lnTo>
                    <a:pt x="2291" y="836"/>
                  </a:lnTo>
                  <a:lnTo>
                    <a:pt x="2287" y="832"/>
                  </a:lnTo>
                  <a:lnTo>
                    <a:pt x="2285" y="827"/>
                  </a:lnTo>
                  <a:lnTo>
                    <a:pt x="2282" y="822"/>
                  </a:lnTo>
                  <a:lnTo>
                    <a:pt x="2280" y="816"/>
                  </a:lnTo>
                  <a:lnTo>
                    <a:pt x="2279" y="810"/>
                  </a:lnTo>
                  <a:lnTo>
                    <a:pt x="2275" y="797"/>
                  </a:lnTo>
                  <a:lnTo>
                    <a:pt x="2275" y="780"/>
                  </a:lnTo>
                  <a:lnTo>
                    <a:pt x="2275" y="766"/>
                  </a:lnTo>
                  <a:lnTo>
                    <a:pt x="2279" y="752"/>
                  </a:lnTo>
                  <a:lnTo>
                    <a:pt x="2282" y="740"/>
                  </a:lnTo>
                  <a:lnTo>
                    <a:pt x="2287" y="730"/>
                  </a:lnTo>
                  <a:lnTo>
                    <a:pt x="2292" y="724"/>
                  </a:lnTo>
                  <a:lnTo>
                    <a:pt x="2296" y="720"/>
                  </a:lnTo>
                  <a:lnTo>
                    <a:pt x="2301" y="716"/>
                  </a:lnTo>
                  <a:lnTo>
                    <a:pt x="2305" y="713"/>
                  </a:lnTo>
                  <a:lnTo>
                    <a:pt x="2311" y="711"/>
                  </a:lnTo>
                  <a:lnTo>
                    <a:pt x="2316" y="709"/>
                  </a:lnTo>
                  <a:lnTo>
                    <a:pt x="2323" y="708"/>
                  </a:lnTo>
                  <a:lnTo>
                    <a:pt x="2329" y="708"/>
                  </a:lnTo>
                  <a:lnTo>
                    <a:pt x="2337" y="709"/>
                  </a:lnTo>
                  <a:lnTo>
                    <a:pt x="2343" y="710"/>
                  </a:lnTo>
                  <a:lnTo>
                    <a:pt x="2350" y="713"/>
                  </a:lnTo>
                  <a:lnTo>
                    <a:pt x="2356" y="716"/>
                  </a:lnTo>
                  <a:lnTo>
                    <a:pt x="2360" y="721"/>
                  </a:lnTo>
                  <a:lnTo>
                    <a:pt x="2362" y="725"/>
                  </a:lnTo>
                  <a:lnTo>
                    <a:pt x="2363" y="730"/>
                  </a:lnTo>
                  <a:lnTo>
                    <a:pt x="2364" y="734"/>
                  </a:lnTo>
                  <a:lnTo>
                    <a:pt x="2364" y="738"/>
                  </a:lnTo>
                  <a:lnTo>
                    <a:pt x="2363" y="742"/>
                  </a:lnTo>
                  <a:lnTo>
                    <a:pt x="2361" y="745"/>
                  </a:lnTo>
                  <a:lnTo>
                    <a:pt x="2359" y="748"/>
                  </a:lnTo>
                  <a:lnTo>
                    <a:pt x="2356" y="749"/>
                  </a:lnTo>
                  <a:lnTo>
                    <a:pt x="2352" y="752"/>
                  </a:lnTo>
                  <a:lnTo>
                    <a:pt x="2349" y="753"/>
                  </a:lnTo>
                  <a:lnTo>
                    <a:pt x="2346" y="753"/>
                  </a:lnTo>
                  <a:lnTo>
                    <a:pt x="2342" y="753"/>
                  </a:lnTo>
                  <a:lnTo>
                    <a:pt x="2338" y="752"/>
                  </a:lnTo>
                  <a:lnTo>
                    <a:pt x="2335" y="751"/>
                  </a:lnTo>
                  <a:lnTo>
                    <a:pt x="2332" y="748"/>
                  </a:lnTo>
                  <a:lnTo>
                    <a:pt x="2329" y="746"/>
                  </a:lnTo>
                  <a:lnTo>
                    <a:pt x="2327" y="744"/>
                  </a:lnTo>
                  <a:lnTo>
                    <a:pt x="2326" y="741"/>
                  </a:lnTo>
                  <a:lnTo>
                    <a:pt x="2326" y="737"/>
                  </a:lnTo>
                  <a:lnTo>
                    <a:pt x="2327" y="732"/>
                  </a:lnTo>
                  <a:lnTo>
                    <a:pt x="2331" y="726"/>
                  </a:lnTo>
                  <a:lnTo>
                    <a:pt x="2336" y="722"/>
                  </a:lnTo>
                  <a:lnTo>
                    <a:pt x="2337" y="720"/>
                  </a:lnTo>
                  <a:lnTo>
                    <a:pt x="2337" y="716"/>
                  </a:lnTo>
                  <a:lnTo>
                    <a:pt x="2336" y="714"/>
                  </a:lnTo>
                  <a:lnTo>
                    <a:pt x="2334" y="713"/>
                  </a:lnTo>
                  <a:lnTo>
                    <a:pt x="2331" y="713"/>
                  </a:lnTo>
                  <a:lnTo>
                    <a:pt x="2324" y="714"/>
                  </a:lnTo>
                  <a:lnTo>
                    <a:pt x="2318" y="718"/>
                  </a:lnTo>
                  <a:lnTo>
                    <a:pt x="2315" y="722"/>
                  </a:lnTo>
                  <a:lnTo>
                    <a:pt x="2312" y="727"/>
                  </a:lnTo>
                  <a:lnTo>
                    <a:pt x="2309" y="735"/>
                  </a:lnTo>
                  <a:lnTo>
                    <a:pt x="2308" y="745"/>
                  </a:lnTo>
                  <a:lnTo>
                    <a:pt x="2308" y="756"/>
                  </a:lnTo>
                  <a:lnTo>
                    <a:pt x="2307" y="769"/>
                  </a:lnTo>
                  <a:lnTo>
                    <a:pt x="2318" y="766"/>
                  </a:lnTo>
                  <a:lnTo>
                    <a:pt x="2328" y="765"/>
                  </a:lnTo>
                  <a:lnTo>
                    <a:pt x="2337" y="766"/>
                  </a:lnTo>
                  <a:lnTo>
                    <a:pt x="2345" y="768"/>
                  </a:lnTo>
                  <a:lnTo>
                    <a:pt x="2350" y="771"/>
                  </a:lnTo>
                  <a:lnTo>
                    <a:pt x="2357" y="776"/>
                  </a:lnTo>
                  <a:lnTo>
                    <a:pt x="2361" y="781"/>
                  </a:lnTo>
                  <a:lnTo>
                    <a:pt x="2364" y="788"/>
                  </a:lnTo>
                  <a:lnTo>
                    <a:pt x="2367" y="796"/>
                  </a:lnTo>
                  <a:lnTo>
                    <a:pt x="2368" y="804"/>
                  </a:lnTo>
                  <a:close/>
                  <a:moveTo>
                    <a:pt x="2336" y="800"/>
                  </a:moveTo>
                  <a:lnTo>
                    <a:pt x="2335" y="793"/>
                  </a:lnTo>
                  <a:lnTo>
                    <a:pt x="2334" y="788"/>
                  </a:lnTo>
                  <a:lnTo>
                    <a:pt x="2332" y="784"/>
                  </a:lnTo>
                  <a:lnTo>
                    <a:pt x="2330" y="779"/>
                  </a:lnTo>
                  <a:lnTo>
                    <a:pt x="2329" y="777"/>
                  </a:lnTo>
                  <a:lnTo>
                    <a:pt x="2327" y="775"/>
                  </a:lnTo>
                  <a:lnTo>
                    <a:pt x="2324" y="774"/>
                  </a:lnTo>
                  <a:lnTo>
                    <a:pt x="2321" y="774"/>
                  </a:lnTo>
                  <a:lnTo>
                    <a:pt x="2315" y="774"/>
                  </a:lnTo>
                  <a:lnTo>
                    <a:pt x="2307" y="777"/>
                  </a:lnTo>
                  <a:lnTo>
                    <a:pt x="2307" y="781"/>
                  </a:lnTo>
                  <a:lnTo>
                    <a:pt x="2307" y="790"/>
                  </a:lnTo>
                  <a:lnTo>
                    <a:pt x="2307" y="797"/>
                  </a:lnTo>
                  <a:lnTo>
                    <a:pt x="2307" y="801"/>
                  </a:lnTo>
                  <a:lnTo>
                    <a:pt x="2307" y="811"/>
                  </a:lnTo>
                  <a:lnTo>
                    <a:pt x="2308" y="820"/>
                  </a:lnTo>
                  <a:lnTo>
                    <a:pt x="2309" y="827"/>
                  </a:lnTo>
                  <a:lnTo>
                    <a:pt x="2312" y="833"/>
                  </a:lnTo>
                  <a:lnTo>
                    <a:pt x="2314" y="837"/>
                  </a:lnTo>
                  <a:lnTo>
                    <a:pt x="2316" y="841"/>
                  </a:lnTo>
                  <a:lnTo>
                    <a:pt x="2318" y="843"/>
                  </a:lnTo>
                  <a:lnTo>
                    <a:pt x="2320" y="843"/>
                  </a:lnTo>
                  <a:lnTo>
                    <a:pt x="2324" y="843"/>
                  </a:lnTo>
                  <a:lnTo>
                    <a:pt x="2327" y="842"/>
                  </a:lnTo>
                  <a:lnTo>
                    <a:pt x="2329" y="841"/>
                  </a:lnTo>
                  <a:lnTo>
                    <a:pt x="2331" y="838"/>
                  </a:lnTo>
                  <a:lnTo>
                    <a:pt x="2334" y="833"/>
                  </a:lnTo>
                  <a:lnTo>
                    <a:pt x="2335" y="826"/>
                  </a:lnTo>
                  <a:lnTo>
                    <a:pt x="2336" y="816"/>
                  </a:lnTo>
                  <a:lnTo>
                    <a:pt x="2336" y="80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4929679B-4BD9-4237-BB85-C7479A438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4488" y="2824163"/>
              <a:ext cx="290513" cy="198438"/>
            </a:xfrm>
            <a:custGeom>
              <a:avLst/>
              <a:gdLst>
                <a:gd name="T0" fmla="*/ 374 w 548"/>
                <a:gd name="T1" fmla="*/ 44 h 374"/>
                <a:gd name="T2" fmla="*/ 369 w 548"/>
                <a:gd name="T3" fmla="*/ 7 h 374"/>
                <a:gd name="T4" fmla="*/ 390 w 548"/>
                <a:gd name="T5" fmla="*/ 34 h 374"/>
                <a:gd name="T6" fmla="*/ 469 w 548"/>
                <a:gd name="T7" fmla="*/ 33 h 374"/>
                <a:gd name="T8" fmla="*/ 489 w 548"/>
                <a:gd name="T9" fmla="*/ 0 h 374"/>
                <a:gd name="T10" fmla="*/ 485 w 548"/>
                <a:gd name="T11" fmla="*/ 40 h 374"/>
                <a:gd name="T12" fmla="*/ 473 w 548"/>
                <a:gd name="T13" fmla="*/ 78 h 374"/>
                <a:gd name="T14" fmla="*/ 547 w 548"/>
                <a:gd name="T15" fmla="*/ 90 h 374"/>
                <a:gd name="T16" fmla="*/ 464 w 548"/>
                <a:gd name="T17" fmla="*/ 95 h 374"/>
                <a:gd name="T18" fmla="*/ 489 w 548"/>
                <a:gd name="T19" fmla="*/ 120 h 374"/>
                <a:gd name="T20" fmla="*/ 511 w 548"/>
                <a:gd name="T21" fmla="*/ 175 h 374"/>
                <a:gd name="T22" fmla="*/ 523 w 548"/>
                <a:gd name="T23" fmla="*/ 268 h 374"/>
                <a:gd name="T24" fmla="*/ 518 w 548"/>
                <a:gd name="T25" fmla="*/ 374 h 374"/>
                <a:gd name="T26" fmla="*/ 507 w 548"/>
                <a:gd name="T27" fmla="*/ 297 h 374"/>
                <a:gd name="T28" fmla="*/ 482 w 548"/>
                <a:gd name="T29" fmla="*/ 206 h 374"/>
                <a:gd name="T30" fmla="*/ 454 w 548"/>
                <a:gd name="T31" fmla="*/ 247 h 374"/>
                <a:gd name="T32" fmla="*/ 476 w 548"/>
                <a:gd name="T33" fmla="*/ 218 h 374"/>
                <a:gd name="T34" fmla="*/ 484 w 548"/>
                <a:gd name="T35" fmla="*/ 271 h 374"/>
                <a:gd name="T36" fmla="*/ 442 w 548"/>
                <a:gd name="T37" fmla="*/ 321 h 374"/>
                <a:gd name="T38" fmla="*/ 383 w 548"/>
                <a:gd name="T39" fmla="*/ 303 h 374"/>
                <a:gd name="T40" fmla="*/ 381 w 548"/>
                <a:gd name="T41" fmla="*/ 228 h 374"/>
                <a:gd name="T42" fmla="*/ 394 w 548"/>
                <a:gd name="T43" fmla="*/ 234 h 374"/>
                <a:gd name="T44" fmla="*/ 393 w 548"/>
                <a:gd name="T45" fmla="*/ 211 h 374"/>
                <a:gd name="T46" fmla="*/ 355 w 548"/>
                <a:gd name="T47" fmla="*/ 266 h 374"/>
                <a:gd name="T48" fmla="*/ 350 w 548"/>
                <a:gd name="T49" fmla="*/ 368 h 374"/>
                <a:gd name="T50" fmla="*/ 335 w 548"/>
                <a:gd name="T51" fmla="*/ 360 h 374"/>
                <a:gd name="T52" fmla="*/ 335 w 548"/>
                <a:gd name="T53" fmla="*/ 274 h 374"/>
                <a:gd name="T54" fmla="*/ 352 w 548"/>
                <a:gd name="T55" fmla="*/ 170 h 374"/>
                <a:gd name="T56" fmla="*/ 382 w 548"/>
                <a:gd name="T57" fmla="*/ 122 h 374"/>
                <a:gd name="T58" fmla="*/ 359 w 548"/>
                <a:gd name="T59" fmla="*/ 99 h 374"/>
                <a:gd name="T60" fmla="*/ 322 w 548"/>
                <a:gd name="T61" fmla="*/ 85 h 374"/>
                <a:gd name="T62" fmla="*/ 384 w 548"/>
                <a:gd name="T63" fmla="*/ 161 h 374"/>
                <a:gd name="T64" fmla="*/ 376 w 548"/>
                <a:gd name="T65" fmla="*/ 141 h 374"/>
                <a:gd name="T66" fmla="*/ 411 w 548"/>
                <a:gd name="T67" fmla="*/ 169 h 374"/>
                <a:gd name="T68" fmla="*/ 406 w 548"/>
                <a:gd name="T69" fmla="*/ 195 h 374"/>
                <a:gd name="T70" fmla="*/ 395 w 548"/>
                <a:gd name="T71" fmla="*/ 267 h 374"/>
                <a:gd name="T72" fmla="*/ 418 w 548"/>
                <a:gd name="T73" fmla="*/ 304 h 374"/>
                <a:gd name="T74" fmla="*/ 467 w 548"/>
                <a:gd name="T75" fmla="*/ 277 h 374"/>
                <a:gd name="T76" fmla="*/ 473 w 548"/>
                <a:gd name="T77" fmla="*/ 177 h 374"/>
                <a:gd name="T78" fmla="*/ 457 w 548"/>
                <a:gd name="T79" fmla="*/ 155 h 374"/>
                <a:gd name="T80" fmla="*/ 496 w 548"/>
                <a:gd name="T81" fmla="*/ 148 h 374"/>
                <a:gd name="T82" fmla="*/ 52 w 548"/>
                <a:gd name="T83" fmla="*/ 313 h 374"/>
                <a:gd name="T84" fmla="*/ 93 w 548"/>
                <a:gd name="T85" fmla="*/ 218 h 374"/>
                <a:gd name="T86" fmla="*/ 93 w 548"/>
                <a:gd name="T87" fmla="*/ 24 h 374"/>
                <a:gd name="T88" fmla="*/ 110 w 548"/>
                <a:gd name="T89" fmla="*/ 38 h 374"/>
                <a:gd name="T90" fmla="*/ 113 w 548"/>
                <a:gd name="T91" fmla="*/ 235 h 374"/>
                <a:gd name="T92" fmla="*/ 165 w 548"/>
                <a:gd name="T93" fmla="*/ 332 h 374"/>
                <a:gd name="T94" fmla="*/ 181 w 548"/>
                <a:gd name="T95" fmla="*/ 137 h 374"/>
                <a:gd name="T96" fmla="*/ 180 w 548"/>
                <a:gd name="T97" fmla="*/ 46 h 374"/>
                <a:gd name="T98" fmla="*/ 198 w 548"/>
                <a:gd name="T99" fmla="*/ 118 h 374"/>
                <a:gd name="T100" fmla="*/ 198 w 548"/>
                <a:gd name="T101" fmla="*/ 257 h 374"/>
                <a:gd name="T102" fmla="*/ 183 w 548"/>
                <a:gd name="T103" fmla="*/ 337 h 374"/>
                <a:gd name="T104" fmla="*/ 107 w 548"/>
                <a:gd name="T105" fmla="*/ 362 h 374"/>
                <a:gd name="T106" fmla="*/ 28 w 548"/>
                <a:gd name="T107" fmla="*/ 347 h 374"/>
                <a:gd name="T108" fmla="*/ 2 w 548"/>
                <a:gd name="T109" fmla="*/ 261 h 374"/>
                <a:gd name="T110" fmla="*/ 0 w 548"/>
                <a:gd name="T111" fmla="*/ 138 h 374"/>
                <a:gd name="T112" fmla="*/ 3 w 548"/>
                <a:gd name="T113" fmla="*/ 56 h 374"/>
                <a:gd name="T114" fmla="*/ 19 w 548"/>
                <a:gd name="T115" fmla="*/ 66 h 374"/>
                <a:gd name="T116" fmla="*/ 18 w 548"/>
                <a:gd name="T117" fmla="*/ 234 h 374"/>
                <a:gd name="T118" fmla="*/ 29 w 548"/>
                <a:gd name="T119" fmla="*/ 316 h 374"/>
                <a:gd name="T120" fmla="*/ 96 w 548"/>
                <a:gd name="T121" fmla="*/ 278 h 374"/>
                <a:gd name="T122" fmla="*/ 78 w 548"/>
                <a:gd name="T123" fmla="*/ 3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8" h="374">
                  <a:moveTo>
                    <a:pt x="424" y="78"/>
                  </a:moveTo>
                  <a:lnTo>
                    <a:pt x="425" y="71"/>
                  </a:lnTo>
                  <a:lnTo>
                    <a:pt x="425" y="67"/>
                  </a:lnTo>
                  <a:lnTo>
                    <a:pt x="424" y="57"/>
                  </a:lnTo>
                  <a:lnTo>
                    <a:pt x="407" y="56"/>
                  </a:lnTo>
                  <a:lnTo>
                    <a:pt x="394" y="53"/>
                  </a:lnTo>
                  <a:lnTo>
                    <a:pt x="385" y="50"/>
                  </a:lnTo>
                  <a:lnTo>
                    <a:pt x="379" y="47"/>
                  </a:lnTo>
                  <a:lnTo>
                    <a:pt x="374" y="44"/>
                  </a:lnTo>
                  <a:lnTo>
                    <a:pt x="371" y="39"/>
                  </a:lnTo>
                  <a:lnTo>
                    <a:pt x="369" y="36"/>
                  </a:lnTo>
                  <a:lnTo>
                    <a:pt x="368" y="33"/>
                  </a:lnTo>
                  <a:lnTo>
                    <a:pt x="366" y="25"/>
                  </a:lnTo>
                  <a:lnTo>
                    <a:pt x="366" y="19"/>
                  </a:lnTo>
                  <a:lnTo>
                    <a:pt x="366" y="14"/>
                  </a:lnTo>
                  <a:lnTo>
                    <a:pt x="366" y="12"/>
                  </a:lnTo>
                  <a:lnTo>
                    <a:pt x="367" y="9"/>
                  </a:lnTo>
                  <a:lnTo>
                    <a:pt x="369" y="7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7" y="6"/>
                  </a:lnTo>
                  <a:lnTo>
                    <a:pt x="379" y="8"/>
                  </a:lnTo>
                  <a:lnTo>
                    <a:pt x="380" y="11"/>
                  </a:lnTo>
                  <a:lnTo>
                    <a:pt x="381" y="13"/>
                  </a:lnTo>
                  <a:lnTo>
                    <a:pt x="383" y="25"/>
                  </a:lnTo>
                  <a:lnTo>
                    <a:pt x="385" y="30"/>
                  </a:lnTo>
                  <a:lnTo>
                    <a:pt x="390" y="34"/>
                  </a:lnTo>
                  <a:lnTo>
                    <a:pt x="398" y="37"/>
                  </a:lnTo>
                  <a:lnTo>
                    <a:pt x="410" y="38"/>
                  </a:lnTo>
                  <a:lnTo>
                    <a:pt x="422" y="39"/>
                  </a:lnTo>
                  <a:lnTo>
                    <a:pt x="429" y="39"/>
                  </a:lnTo>
                  <a:lnTo>
                    <a:pt x="442" y="39"/>
                  </a:lnTo>
                  <a:lnTo>
                    <a:pt x="450" y="38"/>
                  </a:lnTo>
                  <a:lnTo>
                    <a:pt x="458" y="37"/>
                  </a:lnTo>
                  <a:lnTo>
                    <a:pt x="465" y="35"/>
                  </a:lnTo>
                  <a:lnTo>
                    <a:pt x="469" y="33"/>
                  </a:lnTo>
                  <a:lnTo>
                    <a:pt x="472" y="29"/>
                  </a:lnTo>
                  <a:lnTo>
                    <a:pt x="474" y="27"/>
                  </a:lnTo>
                  <a:lnTo>
                    <a:pt x="477" y="24"/>
                  </a:lnTo>
                  <a:lnTo>
                    <a:pt x="479" y="18"/>
                  </a:lnTo>
                  <a:lnTo>
                    <a:pt x="480" y="11"/>
                  </a:lnTo>
                  <a:lnTo>
                    <a:pt x="481" y="4"/>
                  </a:lnTo>
                  <a:lnTo>
                    <a:pt x="483" y="1"/>
                  </a:lnTo>
                  <a:lnTo>
                    <a:pt x="485" y="0"/>
                  </a:lnTo>
                  <a:lnTo>
                    <a:pt x="489" y="0"/>
                  </a:lnTo>
                  <a:lnTo>
                    <a:pt x="492" y="0"/>
                  </a:lnTo>
                  <a:lnTo>
                    <a:pt x="495" y="3"/>
                  </a:lnTo>
                  <a:lnTo>
                    <a:pt x="496" y="6"/>
                  </a:lnTo>
                  <a:lnTo>
                    <a:pt x="498" y="12"/>
                  </a:lnTo>
                  <a:lnTo>
                    <a:pt x="496" y="19"/>
                  </a:lnTo>
                  <a:lnTo>
                    <a:pt x="494" y="26"/>
                  </a:lnTo>
                  <a:lnTo>
                    <a:pt x="492" y="31"/>
                  </a:lnTo>
                  <a:lnTo>
                    <a:pt x="489" y="36"/>
                  </a:lnTo>
                  <a:lnTo>
                    <a:pt x="485" y="40"/>
                  </a:lnTo>
                  <a:lnTo>
                    <a:pt x="481" y="44"/>
                  </a:lnTo>
                  <a:lnTo>
                    <a:pt x="477" y="47"/>
                  </a:lnTo>
                  <a:lnTo>
                    <a:pt x="472" y="49"/>
                  </a:lnTo>
                  <a:lnTo>
                    <a:pt x="461" y="52"/>
                  </a:lnTo>
                  <a:lnTo>
                    <a:pt x="443" y="57"/>
                  </a:lnTo>
                  <a:lnTo>
                    <a:pt x="443" y="68"/>
                  </a:lnTo>
                  <a:lnTo>
                    <a:pt x="443" y="79"/>
                  </a:lnTo>
                  <a:lnTo>
                    <a:pt x="458" y="78"/>
                  </a:lnTo>
                  <a:lnTo>
                    <a:pt x="473" y="78"/>
                  </a:lnTo>
                  <a:lnTo>
                    <a:pt x="490" y="77"/>
                  </a:lnTo>
                  <a:lnTo>
                    <a:pt x="506" y="77"/>
                  </a:lnTo>
                  <a:lnTo>
                    <a:pt x="522" y="78"/>
                  </a:lnTo>
                  <a:lnTo>
                    <a:pt x="533" y="78"/>
                  </a:lnTo>
                  <a:lnTo>
                    <a:pt x="540" y="79"/>
                  </a:lnTo>
                  <a:lnTo>
                    <a:pt x="544" y="80"/>
                  </a:lnTo>
                  <a:lnTo>
                    <a:pt x="547" y="83"/>
                  </a:lnTo>
                  <a:lnTo>
                    <a:pt x="548" y="86"/>
                  </a:lnTo>
                  <a:lnTo>
                    <a:pt x="547" y="90"/>
                  </a:lnTo>
                  <a:lnTo>
                    <a:pt x="545" y="92"/>
                  </a:lnTo>
                  <a:lnTo>
                    <a:pt x="540" y="94"/>
                  </a:lnTo>
                  <a:lnTo>
                    <a:pt x="535" y="95"/>
                  </a:lnTo>
                  <a:lnTo>
                    <a:pt x="531" y="95"/>
                  </a:lnTo>
                  <a:lnTo>
                    <a:pt x="522" y="95"/>
                  </a:lnTo>
                  <a:lnTo>
                    <a:pt x="510" y="95"/>
                  </a:lnTo>
                  <a:lnTo>
                    <a:pt x="494" y="95"/>
                  </a:lnTo>
                  <a:lnTo>
                    <a:pt x="478" y="95"/>
                  </a:lnTo>
                  <a:lnTo>
                    <a:pt x="464" y="95"/>
                  </a:lnTo>
                  <a:lnTo>
                    <a:pt x="451" y="95"/>
                  </a:lnTo>
                  <a:lnTo>
                    <a:pt x="443" y="96"/>
                  </a:lnTo>
                  <a:lnTo>
                    <a:pt x="443" y="104"/>
                  </a:lnTo>
                  <a:lnTo>
                    <a:pt x="443" y="107"/>
                  </a:lnTo>
                  <a:lnTo>
                    <a:pt x="444" y="115"/>
                  </a:lnTo>
                  <a:lnTo>
                    <a:pt x="457" y="116"/>
                  </a:lnTo>
                  <a:lnTo>
                    <a:pt x="473" y="117"/>
                  </a:lnTo>
                  <a:lnTo>
                    <a:pt x="481" y="119"/>
                  </a:lnTo>
                  <a:lnTo>
                    <a:pt x="489" y="120"/>
                  </a:lnTo>
                  <a:lnTo>
                    <a:pt x="494" y="123"/>
                  </a:lnTo>
                  <a:lnTo>
                    <a:pt x="499" y="125"/>
                  </a:lnTo>
                  <a:lnTo>
                    <a:pt x="504" y="130"/>
                  </a:lnTo>
                  <a:lnTo>
                    <a:pt x="510" y="136"/>
                  </a:lnTo>
                  <a:lnTo>
                    <a:pt x="513" y="144"/>
                  </a:lnTo>
                  <a:lnTo>
                    <a:pt x="514" y="151"/>
                  </a:lnTo>
                  <a:lnTo>
                    <a:pt x="514" y="159"/>
                  </a:lnTo>
                  <a:lnTo>
                    <a:pt x="513" y="168"/>
                  </a:lnTo>
                  <a:lnTo>
                    <a:pt x="511" y="175"/>
                  </a:lnTo>
                  <a:lnTo>
                    <a:pt x="510" y="181"/>
                  </a:lnTo>
                  <a:lnTo>
                    <a:pt x="504" y="192"/>
                  </a:lnTo>
                  <a:lnTo>
                    <a:pt x="507" y="197"/>
                  </a:lnTo>
                  <a:lnTo>
                    <a:pt x="510" y="204"/>
                  </a:lnTo>
                  <a:lnTo>
                    <a:pt x="512" y="213"/>
                  </a:lnTo>
                  <a:lnTo>
                    <a:pt x="515" y="225"/>
                  </a:lnTo>
                  <a:lnTo>
                    <a:pt x="518" y="239"/>
                  </a:lnTo>
                  <a:lnTo>
                    <a:pt x="521" y="253"/>
                  </a:lnTo>
                  <a:lnTo>
                    <a:pt x="523" y="268"/>
                  </a:lnTo>
                  <a:lnTo>
                    <a:pt x="524" y="283"/>
                  </a:lnTo>
                  <a:lnTo>
                    <a:pt x="527" y="323"/>
                  </a:lnTo>
                  <a:lnTo>
                    <a:pt x="527" y="333"/>
                  </a:lnTo>
                  <a:lnTo>
                    <a:pt x="528" y="340"/>
                  </a:lnTo>
                  <a:lnTo>
                    <a:pt x="527" y="360"/>
                  </a:lnTo>
                  <a:lnTo>
                    <a:pt x="526" y="366"/>
                  </a:lnTo>
                  <a:lnTo>
                    <a:pt x="525" y="370"/>
                  </a:lnTo>
                  <a:lnTo>
                    <a:pt x="523" y="373"/>
                  </a:lnTo>
                  <a:lnTo>
                    <a:pt x="518" y="374"/>
                  </a:lnTo>
                  <a:lnTo>
                    <a:pt x="516" y="373"/>
                  </a:lnTo>
                  <a:lnTo>
                    <a:pt x="515" y="372"/>
                  </a:lnTo>
                  <a:lnTo>
                    <a:pt x="513" y="371"/>
                  </a:lnTo>
                  <a:lnTo>
                    <a:pt x="512" y="368"/>
                  </a:lnTo>
                  <a:lnTo>
                    <a:pt x="511" y="363"/>
                  </a:lnTo>
                  <a:lnTo>
                    <a:pt x="510" y="358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07" y="297"/>
                  </a:lnTo>
                  <a:lnTo>
                    <a:pt x="506" y="288"/>
                  </a:lnTo>
                  <a:lnTo>
                    <a:pt x="504" y="268"/>
                  </a:lnTo>
                  <a:lnTo>
                    <a:pt x="503" y="257"/>
                  </a:lnTo>
                  <a:lnTo>
                    <a:pt x="502" y="247"/>
                  </a:lnTo>
                  <a:lnTo>
                    <a:pt x="500" y="239"/>
                  </a:lnTo>
                  <a:lnTo>
                    <a:pt x="499" y="234"/>
                  </a:lnTo>
                  <a:lnTo>
                    <a:pt x="495" y="222"/>
                  </a:lnTo>
                  <a:lnTo>
                    <a:pt x="490" y="204"/>
                  </a:lnTo>
                  <a:lnTo>
                    <a:pt x="482" y="206"/>
                  </a:lnTo>
                  <a:lnTo>
                    <a:pt x="474" y="208"/>
                  </a:lnTo>
                  <a:lnTo>
                    <a:pt x="462" y="211"/>
                  </a:lnTo>
                  <a:lnTo>
                    <a:pt x="443" y="212"/>
                  </a:lnTo>
                  <a:lnTo>
                    <a:pt x="442" y="219"/>
                  </a:lnTo>
                  <a:lnTo>
                    <a:pt x="442" y="225"/>
                  </a:lnTo>
                  <a:lnTo>
                    <a:pt x="442" y="233"/>
                  </a:lnTo>
                  <a:lnTo>
                    <a:pt x="442" y="244"/>
                  </a:lnTo>
                  <a:lnTo>
                    <a:pt x="442" y="246"/>
                  </a:lnTo>
                  <a:lnTo>
                    <a:pt x="454" y="247"/>
                  </a:lnTo>
                  <a:lnTo>
                    <a:pt x="468" y="247"/>
                  </a:lnTo>
                  <a:lnTo>
                    <a:pt x="467" y="242"/>
                  </a:lnTo>
                  <a:lnTo>
                    <a:pt x="467" y="237"/>
                  </a:lnTo>
                  <a:lnTo>
                    <a:pt x="467" y="233"/>
                  </a:lnTo>
                  <a:lnTo>
                    <a:pt x="467" y="228"/>
                  </a:lnTo>
                  <a:lnTo>
                    <a:pt x="467" y="224"/>
                  </a:lnTo>
                  <a:lnTo>
                    <a:pt x="469" y="221"/>
                  </a:lnTo>
                  <a:lnTo>
                    <a:pt x="472" y="218"/>
                  </a:lnTo>
                  <a:lnTo>
                    <a:pt x="476" y="218"/>
                  </a:lnTo>
                  <a:lnTo>
                    <a:pt x="479" y="219"/>
                  </a:lnTo>
                  <a:lnTo>
                    <a:pt x="481" y="222"/>
                  </a:lnTo>
                  <a:lnTo>
                    <a:pt x="482" y="227"/>
                  </a:lnTo>
                  <a:lnTo>
                    <a:pt x="483" y="234"/>
                  </a:lnTo>
                  <a:lnTo>
                    <a:pt x="484" y="247"/>
                  </a:lnTo>
                  <a:lnTo>
                    <a:pt x="484" y="252"/>
                  </a:lnTo>
                  <a:lnTo>
                    <a:pt x="484" y="256"/>
                  </a:lnTo>
                  <a:lnTo>
                    <a:pt x="484" y="262"/>
                  </a:lnTo>
                  <a:lnTo>
                    <a:pt x="484" y="271"/>
                  </a:lnTo>
                  <a:lnTo>
                    <a:pt x="483" y="280"/>
                  </a:lnTo>
                  <a:lnTo>
                    <a:pt x="482" y="289"/>
                  </a:lnTo>
                  <a:lnTo>
                    <a:pt x="480" y="296"/>
                  </a:lnTo>
                  <a:lnTo>
                    <a:pt x="477" y="303"/>
                  </a:lnTo>
                  <a:lnTo>
                    <a:pt x="472" y="308"/>
                  </a:lnTo>
                  <a:lnTo>
                    <a:pt x="467" y="313"/>
                  </a:lnTo>
                  <a:lnTo>
                    <a:pt x="459" y="316"/>
                  </a:lnTo>
                  <a:lnTo>
                    <a:pt x="450" y="318"/>
                  </a:lnTo>
                  <a:lnTo>
                    <a:pt x="442" y="321"/>
                  </a:lnTo>
                  <a:lnTo>
                    <a:pt x="433" y="322"/>
                  </a:lnTo>
                  <a:lnTo>
                    <a:pt x="424" y="322"/>
                  </a:lnTo>
                  <a:lnTo>
                    <a:pt x="414" y="321"/>
                  </a:lnTo>
                  <a:lnTo>
                    <a:pt x="406" y="319"/>
                  </a:lnTo>
                  <a:lnTo>
                    <a:pt x="399" y="316"/>
                  </a:lnTo>
                  <a:lnTo>
                    <a:pt x="392" y="312"/>
                  </a:lnTo>
                  <a:lnTo>
                    <a:pt x="389" y="308"/>
                  </a:lnTo>
                  <a:lnTo>
                    <a:pt x="385" y="306"/>
                  </a:lnTo>
                  <a:lnTo>
                    <a:pt x="383" y="303"/>
                  </a:lnTo>
                  <a:lnTo>
                    <a:pt x="382" y="299"/>
                  </a:lnTo>
                  <a:lnTo>
                    <a:pt x="379" y="291"/>
                  </a:lnTo>
                  <a:lnTo>
                    <a:pt x="378" y="282"/>
                  </a:lnTo>
                  <a:lnTo>
                    <a:pt x="377" y="272"/>
                  </a:lnTo>
                  <a:lnTo>
                    <a:pt x="377" y="261"/>
                  </a:lnTo>
                  <a:lnTo>
                    <a:pt x="377" y="251"/>
                  </a:lnTo>
                  <a:lnTo>
                    <a:pt x="378" y="240"/>
                  </a:lnTo>
                  <a:lnTo>
                    <a:pt x="379" y="233"/>
                  </a:lnTo>
                  <a:lnTo>
                    <a:pt x="381" y="228"/>
                  </a:lnTo>
                  <a:lnTo>
                    <a:pt x="382" y="226"/>
                  </a:lnTo>
                  <a:lnTo>
                    <a:pt x="384" y="225"/>
                  </a:lnTo>
                  <a:lnTo>
                    <a:pt x="387" y="224"/>
                  </a:lnTo>
                  <a:lnTo>
                    <a:pt x="388" y="224"/>
                  </a:lnTo>
                  <a:lnTo>
                    <a:pt x="391" y="224"/>
                  </a:lnTo>
                  <a:lnTo>
                    <a:pt x="393" y="226"/>
                  </a:lnTo>
                  <a:lnTo>
                    <a:pt x="394" y="229"/>
                  </a:lnTo>
                  <a:lnTo>
                    <a:pt x="394" y="232"/>
                  </a:lnTo>
                  <a:lnTo>
                    <a:pt x="394" y="234"/>
                  </a:lnTo>
                  <a:lnTo>
                    <a:pt x="394" y="236"/>
                  </a:lnTo>
                  <a:lnTo>
                    <a:pt x="394" y="239"/>
                  </a:lnTo>
                  <a:lnTo>
                    <a:pt x="394" y="244"/>
                  </a:lnTo>
                  <a:lnTo>
                    <a:pt x="394" y="249"/>
                  </a:lnTo>
                  <a:lnTo>
                    <a:pt x="409" y="248"/>
                  </a:lnTo>
                  <a:lnTo>
                    <a:pt x="423" y="247"/>
                  </a:lnTo>
                  <a:lnTo>
                    <a:pt x="424" y="213"/>
                  </a:lnTo>
                  <a:lnTo>
                    <a:pt x="406" y="212"/>
                  </a:lnTo>
                  <a:lnTo>
                    <a:pt x="393" y="211"/>
                  </a:lnTo>
                  <a:lnTo>
                    <a:pt x="384" y="210"/>
                  </a:lnTo>
                  <a:lnTo>
                    <a:pt x="380" y="208"/>
                  </a:lnTo>
                  <a:lnTo>
                    <a:pt x="368" y="202"/>
                  </a:lnTo>
                  <a:lnTo>
                    <a:pt x="365" y="212"/>
                  </a:lnTo>
                  <a:lnTo>
                    <a:pt x="361" y="219"/>
                  </a:lnTo>
                  <a:lnTo>
                    <a:pt x="359" y="228"/>
                  </a:lnTo>
                  <a:lnTo>
                    <a:pt x="358" y="238"/>
                  </a:lnTo>
                  <a:lnTo>
                    <a:pt x="356" y="250"/>
                  </a:lnTo>
                  <a:lnTo>
                    <a:pt x="355" y="266"/>
                  </a:lnTo>
                  <a:lnTo>
                    <a:pt x="352" y="281"/>
                  </a:lnTo>
                  <a:lnTo>
                    <a:pt x="352" y="295"/>
                  </a:lnTo>
                  <a:lnTo>
                    <a:pt x="352" y="308"/>
                  </a:lnTo>
                  <a:lnTo>
                    <a:pt x="351" y="321"/>
                  </a:lnTo>
                  <a:lnTo>
                    <a:pt x="351" y="329"/>
                  </a:lnTo>
                  <a:lnTo>
                    <a:pt x="351" y="336"/>
                  </a:lnTo>
                  <a:lnTo>
                    <a:pt x="352" y="357"/>
                  </a:lnTo>
                  <a:lnTo>
                    <a:pt x="352" y="363"/>
                  </a:lnTo>
                  <a:lnTo>
                    <a:pt x="350" y="368"/>
                  </a:lnTo>
                  <a:lnTo>
                    <a:pt x="349" y="370"/>
                  </a:lnTo>
                  <a:lnTo>
                    <a:pt x="347" y="371"/>
                  </a:lnTo>
                  <a:lnTo>
                    <a:pt x="346" y="372"/>
                  </a:lnTo>
                  <a:lnTo>
                    <a:pt x="344" y="372"/>
                  </a:lnTo>
                  <a:lnTo>
                    <a:pt x="342" y="371"/>
                  </a:lnTo>
                  <a:lnTo>
                    <a:pt x="339" y="371"/>
                  </a:lnTo>
                  <a:lnTo>
                    <a:pt x="338" y="370"/>
                  </a:lnTo>
                  <a:lnTo>
                    <a:pt x="337" y="368"/>
                  </a:lnTo>
                  <a:lnTo>
                    <a:pt x="335" y="360"/>
                  </a:lnTo>
                  <a:lnTo>
                    <a:pt x="334" y="348"/>
                  </a:lnTo>
                  <a:lnTo>
                    <a:pt x="333" y="335"/>
                  </a:lnTo>
                  <a:lnTo>
                    <a:pt x="333" y="327"/>
                  </a:lnTo>
                  <a:lnTo>
                    <a:pt x="333" y="321"/>
                  </a:lnTo>
                  <a:lnTo>
                    <a:pt x="333" y="310"/>
                  </a:lnTo>
                  <a:lnTo>
                    <a:pt x="334" y="299"/>
                  </a:lnTo>
                  <a:lnTo>
                    <a:pt x="334" y="290"/>
                  </a:lnTo>
                  <a:lnTo>
                    <a:pt x="334" y="282"/>
                  </a:lnTo>
                  <a:lnTo>
                    <a:pt x="335" y="274"/>
                  </a:lnTo>
                  <a:lnTo>
                    <a:pt x="336" y="260"/>
                  </a:lnTo>
                  <a:lnTo>
                    <a:pt x="338" y="244"/>
                  </a:lnTo>
                  <a:lnTo>
                    <a:pt x="340" y="227"/>
                  </a:lnTo>
                  <a:lnTo>
                    <a:pt x="344" y="215"/>
                  </a:lnTo>
                  <a:lnTo>
                    <a:pt x="348" y="203"/>
                  </a:lnTo>
                  <a:lnTo>
                    <a:pt x="356" y="185"/>
                  </a:lnTo>
                  <a:lnTo>
                    <a:pt x="355" y="181"/>
                  </a:lnTo>
                  <a:lnTo>
                    <a:pt x="352" y="177"/>
                  </a:lnTo>
                  <a:lnTo>
                    <a:pt x="352" y="170"/>
                  </a:lnTo>
                  <a:lnTo>
                    <a:pt x="351" y="158"/>
                  </a:lnTo>
                  <a:lnTo>
                    <a:pt x="351" y="151"/>
                  </a:lnTo>
                  <a:lnTo>
                    <a:pt x="354" y="145"/>
                  </a:lnTo>
                  <a:lnTo>
                    <a:pt x="356" y="139"/>
                  </a:lnTo>
                  <a:lnTo>
                    <a:pt x="359" y="135"/>
                  </a:lnTo>
                  <a:lnTo>
                    <a:pt x="363" y="130"/>
                  </a:lnTo>
                  <a:lnTo>
                    <a:pt x="369" y="127"/>
                  </a:lnTo>
                  <a:lnTo>
                    <a:pt x="374" y="125"/>
                  </a:lnTo>
                  <a:lnTo>
                    <a:pt x="382" y="122"/>
                  </a:lnTo>
                  <a:lnTo>
                    <a:pt x="390" y="120"/>
                  </a:lnTo>
                  <a:lnTo>
                    <a:pt x="400" y="118"/>
                  </a:lnTo>
                  <a:lnTo>
                    <a:pt x="411" y="117"/>
                  </a:lnTo>
                  <a:lnTo>
                    <a:pt x="424" y="117"/>
                  </a:lnTo>
                  <a:lnTo>
                    <a:pt x="424" y="106"/>
                  </a:lnTo>
                  <a:lnTo>
                    <a:pt x="425" y="96"/>
                  </a:lnTo>
                  <a:lnTo>
                    <a:pt x="396" y="96"/>
                  </a:lnTo>
                  <a:lnTo>
                    <a:pt x="376" y="97"/>
                  </a:lnTo>
                  <a:lnTo>
                    <a:pt x="359" y="99"/>
                  </a:lnTo>
                  <a:lnTo>
                    <a:pt x="350" y="100"/>
                  </a:lnTo>
                  <a:lnTo>
                    <a:pt x="339" y="100"/>
                  </a:lnTo>
                  <a:lnTo>
                    <a:pt x="332" y="100"/>
                  </a:lnTo>
                  <a:lnTo>
                    <a:pt x="326" y="100"/>
                  </a:lnTo>
                  <a:lnTo>
                    <a:pt x="322" y="99"/>
                  </a:lnTo>
                  <a:lnTo>
                    <a:pt x="320" y="96"/>
                  </a:lnTo>
                  <a:lnTo>
                    <a:pt x="318" y="93"/>
                  </a:lnTo>
                  <a:lnTo>
                    <a:pt x="320" y="89"/>
                  </a:lnTo>
                  <a:lnTo>
                    <a:pt x="322" y="85"/>
                  </a:lnTo>
                  <a:lnTo>
                    <a:pt x="324" y="83"/>
                  </a:lnTo>
                  <a:lnTo>
                    <a:pt x="328" y="82"/>
                  </a:lnTo>
                  <a:lnTo>
                    <a:pt x="333" y="82"/>
                  </a:lnTo>
                  <a:lnTo>
                    <a:pt x="338" y="81"/>
                  </a:lnTo>
                  <a:lnTo>
                    <a:pt x="367" y="80"/>
                  </a:lnTo>
                  <a:lnTo>
                    <a:pt x="393" y="80"/>
                  </a:lnTo>
                  <a:lnTo>
                    <a:pt x="424" y="78"/>
                  </a:lnTo>
                  <a:close/>
                  <a:moveTo>
                    <a:pt x="372" y="168"/>
                  </a:moveTo>
                  <a:lnTo>
                    <a:pt x="384" y="161"/>
                  </a:lnTo>
                  <a:lnTo>
                    <a:pt x="395" y="157"/>
                  </a:lnTo>
                  <a:lnTo>
                    <a:pt x="407" y="155"/>
                  </a:lnTo>
                  <a:lnTo>
                    <a:pt x="424" y="152"/>
                  </a:lnTo>
                  <a:lnTo>
                    <a:pt x="424" y="145"/>
                  </a:lnTo>
                  <a:lnTo>
                    <a:pt x="424" y="133"/>
                  </a:lnTo>
                  <a:lnTo>
                    <a:pt x="405" y="134"/>
                  </a:lnTo>
                  <a:lnTo>
                    <a:pt x="390" y="136"/>
                  </a:lnTo>
                  <a:lnTo>
                    <a:pt x="381" y="138"/>
                  </a:lnTo>
                  <a:lnTo>
                    <a:pt x="376" y="141"/>
                  </a:lnTo>
                  <a:lnTo>
                    <a:pt x="372" y="147"/>
                  </a:lnTo>
                  <a:lnTo>
                    <a:pt x="370" y="150"/>
                  </a:lnTo>
                  <a:lnTo>
                    <a:pt x="370" y="153"/>
                  </a:lnTo>
                  <a:lnTo>
                    <a:pt x="370" y="158"/>
                  </a:lnTo>
                  <a:lnTo>
                    <a:pt x="370" y="161"/>
                  </a:lnTo>
                  <a:lnTo>
                    <a:pt x="370" y="163"/>
                  </a:lnTo>
                  <a:lnTo>
                    <a:pt x="372" y="168"/>
                  </a:lnTo>
                  <a:close/>
                  <a:moveTo>
                    <a:pt x="423" y="167"/>
                  </a:moveTo>
                  <a:lnTo>
                    <a:pt x="411" y="169"/>
                  </a:lnTo>
                  <a:lnTo>
                    <a:pt x="401" y="171"/>
                  </a:lnTo>
                  <a:lnTo>
                    <a:pt x="393" y="173"/>
                  </a:lnTo>
                  <a:lnTo>
                    <a:pt x="388" y="177"/>
                  </a:lnTo>
                  <a:lnTo>
                    <a:pt x="379" y="184"/>
                  </a:lnTo>
                  <a:lnTo>
                    <a:pt x="380" y="186"/>
                  </a:lnTo>
                  <a:lnTo>
                    <a:pt x="382" y="190"/>
                  </a:lnTo>
                  <a:lnTo>
                    <a:pt x="385" y="192"/>
                  </a:lnTo>
                  <a:lnTo>
                    <a:pt x="394" y="194"/>
                  </a:lnTo>
                  <a:lnTo>
                    <a:pt x="406" y="195"/>
                  </a:lnTo>
                  <a:lnTo>
                    <a:pt x="424" y="195"/>
                  </a:lnTo>
                  <a:lnTo>
                    <a:pt x="423" y="167"/>
                  </a:lnTo>
                  <a:close/>
                  <a:moveTo>
                    <a:pt x="468" y="264"/>
                  </a:moveTo>
                  <a:lnTo>
                    <a:pt x="453" y="262"/>
                  </a:lnTo>
                  <a:lnTo>
                    <a:pt x="440" y="261"/>
                  </a:lnTo>
                  <a:lnTo>
                    <a:pt x="433" y="262"/>
                  </a:lnTo>
                  <a:lnTo>
                    <a:pt x="423" y="262"/>
                  </a:lnTo>
                  <a:lnTo>
                    <a:pt x="410" y="264"/>
                  </a:lnTo>
                  <a:lnTo>
                    <a:pt x="395" y="267"/>
                  </a:lnTo>
                  <a:lnTo>
                    <a:pt x="395" y="272"/>
                  </a:lnTo>
                  <a:lnTo>
                    <a:pt x="395" y="278"/>
                  </a:lnTo>
                  <a:lnTo>
                    <a:pt x="396" y="285"/>
                  </a:lnTo>
                  <a:lnTo>
                    <a:pt x="401" y="295"/>
                  </a:lnTo>
                  <a:lnTo>
                    <a:pt x="402" y="297"/>
                  </a:lnTo>
                  <a:lnTo>
                    <a:pt x="404" y="300"/>
                  </a:lnTo>
                  <a:lnTo>
                    <a:pt x="406" y="301"/>
                  </a:lnTo>
                  <a:lnTo>
                    <a:pt x="410" y="302"/>
                  </a:lnTo>
                  <a:lnTo>
                    <a:pt x="418" y="304"/>
                  </a:lnTo>
                  <a:lnTo>
                    <a:pt x="429" y="305"/>
                  </a:lnTo>
                  <a:lnTo>
                    <a:pt x="439" y="304"/>
                  </a:lnTo>
                  <a:lnTo>
                    <a:pt x="448" y="303"/>
                  </a:lnTo>
                  <a:lnTo>
                    <a:pt x="455" y="300"/>
                  </a:lnTo>
                  <a:lnTo>
                    <a:pt x="459" y="296"/>
                  </a:lnTo>
                  <a:lnTo>
                    <a:pt x="462" y="292"/>
                  </a:lnTo>
                  <a:lnTo>
                    <a:pt x="465" y="288"/>
                  </a:lnTo>
                  <a:lnTo>
                    <a:pt x="466" y="282"/>
                  </a:lnTo>
                  <a:lnTo>
                    <a:pt x="467" y="277"/>
                  </a:lnTo>
                  <a:lnTo>
                    <a:pt x="468" y="264"/>
                  </a:lnTo>
                  <a:close/>
                  <a:moveTo>
                    <a:pt x="442" y="194"/>
                  </a:moveTo>
                  <a:lnTo>
                    <a:pt x="454" y="194"/>
                  </a:lnTo>
                  <a:lnTo>
                    <a:pt x="464" y="193"/>
                  </a:lnTo>
                  <a:lnTo>
                    <a:pt x="472" y="191"/>
                  </a:lnTo>
                  <a:lnTo>
                    <a:pt x="483" y="186"/>
                  </a:lnTo>
                  <a:lnTo>
                    <a:pt x="480" y="182"/>
                  </a:lnTo>
                  <a:lnTo>
                    <a:pt x="477" y="180"/>
                  </a:lnTo>
                  <a:lnTo>
                    <a:pt x="473" y="177"/>
                  </a:lnTo>
                  <a:lnTo>
                    <a:pt x="469" y="174"/>
                  </a:lnTo>
                  <a:lnTo>
                    <a:pt x="459" y="171"/>
                  </a:lnTo>
                  <a:lnTo>
                    <a:pt x="443" y="167"/>
                  </a:lnTo>
                  <a:lnTo>
                    <a:pt x="442" y="194"/>
                  </a:lnTo>
                  <a:close/>
                  <a:moveTo>
                    <a:pt x="444" y="133"/>
                  </a:moveTo>
                  <a:lnTo>
                    <a:pt x="443" y="138"/>
                  </a:lnTo>
                  <a:lnTo>
                    <a:pt x="443" y="141"/>
                  </a:lnTo>
                  <a:lnTo>
                    <a:pt x="443" y="152"/>
                  </a:lnTo>
                  <a:lnTo>
                    <a:pt x="457" y="155"/>
                  </a:lnTo>
                  <a:lnTo>
                    <a:pt x="469" y="157"/>
                  </a:lnTo>
                  <a:lnTo>
                    <a:pt x="479" y="161"/>
                  </a:lnTo>
                  <a:lnTo>
                    <a:pt x="485" y="166"/>
                  </a:lnTo>
                  <a:lnTo>
                    <a:pt x="493" y="172"/>
                  </a:lnTo>
                  <a:lnTo>
                    <a:pt x="495" y="167"/>
                  </a:lnTo>
                  <a:lnTo>
                    <a:pt x="496" y="162"/>
                  </a:lnTo>
                  <a:lnTo>
                    <a:pt x="496" y="157"/>
                  </a:lnTo>
                  <a:lnTo>
                    <a:pt x="496" y="151"/>
                  </a:lnTo>
                  <a:lnTo>
                    <a:pt x="496" y="148"/>
                  </a:lnTo>
                  <a:lnTo>
                    <a:pt x="495" y="145"/>
                  </a:lnTo>
                  <a:lnTo>
                    <a:pt x="493" y="141"/>
                  </a:lnTo>
                  <a:lnTo>
                    <a:pt x="491" y="139"/>
                  </a:lnTo>
                  <a:lnTo>
                    <a:pt x="485" y="136"/>
                  </a:lnTo>
                  <a:lnTo>
                    <a:pt x="477" y="134"/>
                  </a:lnTo>
                  <a:lnTo>
                    <a:pt x="462" y="133"/>
                  </a:lnTo>
                  <a:lnTo>
                    <a:pt x="444" y="133"/>
                  </a:lnTo>
                  <a:close/>
                  <a:moveTo>
                    <a:pt x="37" y="332"/>
                  </a:moveTo>
                  <a:lnTo>
                    <a:pt x="52" y="313"/>
                  </a:lnTo>
                  <a:lnTo>
                    <a:pt x="63" y="297"/>
                  </a:lnTo>
                  <a:lnTo>
                    <a:pt x="71" y="286"/>
                  </a:lnTo>
                  <a:lnTo>
                    <a:pt x="76" y="279"/>
                  </a:lnTo>
                  <a:lnTo>
                    <a:pt x="82" y="268"/>
                  </a:lnTo>
                  <a:lnTo>
                    <a:pt x="87" y="257"/>
                  </a:lnTo>
                  <a:lnTo>
                    <a:pt x="90" y="248"/>
                  </a:lnTo>
                  <a:lnTo>
                    <a:pt x="91" y="240"/>
                  </a:lnTo>
                  <a:lnTo>
                    <a:pt x="92" y="230"/>
                  </a:lnTo>
                  <a:lnTo>
                    <a:pt x="93" y="218"/>
                  </a:lnTo>
                  <a:lnTo>
                    <a:pt x="93" y="169"/>
                  </a:lnTo>
                  <a:lnTo>
                    <a:pt x="93" y="90"/>
                  </a:lnTo>
                  <a:lnTo>
                    <a:pt x="93" y="71"/>
                  </a:lnTo>
                  <a:lnTo>
                    <a:pt x="92" y="57"/>
                  </a:lnTo>
                  <a:lnTo>
                    <a:pt x="92" y="48"/>
                  </a:lnTo>
                  <a:lnTo>
                    <a:pt x="92" y="42"/>
                  </a:lnTo>
                  <a:lnTo>
                    <a:pt x="92" y="36"/>
                  </a:lnTo>
                  <a:lnTo>
                    <a:pt x="93" y="29"/>
                  </a:lnTo>
                  <a:lnTo>
                    <a:pt x="93" y="24"/>
                  </a:lnTo>
                  <a:lnTo>
                    <a:pt x="95" y="19"/>
                  </a:lnTo>
                  <a:lnTo>
                    <a:pt x="99" y="18"/>
                  </a:lnTo>
                  <a:lnTo>
                    <a:pt x="102" y="17"/>
                  </a:lnTo>
                  <a:lnTo>
                    <a:pt x="104" y="18"/>
                  </a:lnTo>
                  <a:lnTo>
                    <a:pt x="106" y="19"/>
                  </a:lnTo>
                  <a:lnTo>
                    <a:pt x="107" y="22"/>
                  </a:lnTo>
                  <a:lnTo>
                    <a:pt x="108" y="24"/>
                  </a:lnTo>
                  <a:lnTo>
                    <a:pt x="110" y="30"/>
                  </a:lnTo>
                  <a:lnTo>
                    <a:pt x="110" y="38"/>
                  </a:lnTo>
                  <a:lnTo>
                    <a:pt x="110" y="49"/>
                  </a:lnTo>
                  <a:lnTo>
                    <a:pt x="110" y="67"/>
                  </a:lnTo>
                  <a:lnTo>
                    <a:pt x="110" y="138"/>
                  </a:lnTo>
                  <a:lnTo>
                    <a:pt x="111" y="181"/>
                  </a:lnTo>
                  <a:lnTo>
                    <a:pt x="111" y="196"/>
                  </a:lnTo>
                  <a:lnTo>
                    <a:pt x="111" y="210"/>
                  </a:lnTo>
                  <a:lnTo>
                    <a:pt x="111" y="218"/>
                  </a:lnTo>
                  <a:lnTo>
                    <a:pt x="112" y="225"/>
                  </a:lnTo>
                  <a:lnTo>
                    <a:pt x="113" y="235"/>
                  </a:lnTo>
                  <a:lnTo>
                    <a:pt x="115" y="244"/>
                  </a:lnTo>
                  <a:lnTo>
                    <a:pt x="118" y="253"/>
                  </a:lnTo>
                  <a:lnTo>
                    <a:pt x="123" y="264"/>
                  </a:lnTo>
                  <a:lnTo>
                    <a:pt x="128" y="277"/>
                  </a:lnTo>
                  <a:lnTo>
                    <a:pt x="135" y="289"/>
                  </a:lnTo>
                  <a:lnTo>
                    <a:pt x="139" y="296"/>
                  </a:lnTo>
                  <a:lnTo>
                    <a:pt x="146" y="306"/>
                  </a:lnTo>
                  <a:lnTo>
                    <a:pt x="155" y="317"/>
                  </a:lnTo>
                  <a:lnTo>
                    <a:pt x="165" y="332"/>
                  </a:lnTo>
                  <a:lnTo>
                    <a:pt x="168" y="326"/>
                  </a:lnTo>
                  <a:lnTo>
                    <a:pt x="172" y="321"/>
                  </a:lnTo>
                  <a:lnTo>
                    <a:pt x="176" y="311"/>
                  </a:lnTo>
                  <a:lnTo>
                    <a:pt x="178" y="296"/>
                  </a:lnTo>
                  <a:lnTo>
                    <a:pt x="179" y="286"/>
                  </a:lnTo>
                  <a:lnTo>
                    <a:pt x="180" y="274"/>
                  </a:lnTo>
                  <a:lnTo>
                    <a:pt x="181" y="262"/>
                  </a:lnTo>
                  <a:lnTo>
                    <a:pt x="181" y="247"/>
                  </a:lnTo>
                  <a:lnTo>
                    <a:pt x="181" y="137"/>
                  </a:lnTo>
                  <a:lnTo>
                    <a:pt x="181" y="123"/>
                  </a:lnTo>
                  <a:lnTo>
                    <a:pt x="181" y="112"/>
                  </a:lnTo>
                  <a:lnTo>
                    <a:pt x="179" y="75"/>
                  </a:lnTo>
                  <a:lnTo>
                    <a:pt x="179" y="68"/>
                  </a:lnTo>
                  <a:lnTo>
                    <a:pt x="178" y="59"/>
                  </a:lnTo>
                  <a:lnTo>
                    <a:pt x="178" y="53"/>
                  </a:lnTo>
                  <a:lnTo>
                    <a:pt x="178" y="50"/>
                  </a:lnTo>
                  <a:lnTo>
                    <a:pt x="179" y="48"/>
                  </a:lnTo>
                  <a:lnTo>
                    <a:pt x="180" y="46"/>
                  </a:lnTo>
                  <a:lnTo>
                    <a:pt x="183" y="44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6"/>
                  </a:lnTo>
                  <a:lnTo>
                    <a:pt x="194" y="49"/>
                  </a:lnTo>
                  <a:lnTo>
                    <a:pt x="195" y="55"/>
                  </a:lnTo>
                  <a:lnTo>
                    <a:pt x="195" y="66"/>
                  </a:lnTo>
                  <a:lnTo>
                    <a:pt x="196" y="92"/>
                  </a:lnTo>
                  <a:lnTo>
                    <a:pt x="198" y="118"/>
                  </a:lnTo>
                  <a:lnTo>
                    <a:pt x="198" y="129"/>
                  </a:lnTo>
                  <a:lnTo>
                    <a:pt x="199" y="144"/>
                  </a:lnTo>
                  <a:lnTo>
                    <a:pt x="199" y="161"/>
                  </a:lnTo>
                  <a:lnTo>
                    <a:pt x="199" y="183"/>
                  </a:lnTo>
                  <a:lnTo>
                    <a:pt x="199" y="204"/>
                  </a:lnTo>
                  <a:lnTo>
                    <a:pt x="199" y="223"/>
                  </a:lnTo>
                  <a:lnTo>
                    <a:pt x="199" y="237"/>
                  </a:lnTo>
                  <a:lnTo>
                    <a:pt x="199" y="247"/>
                  </a:lnTo>
                  <a:lnTo>
                    <a:pt x="198" y="257"/>
                  </a:lnTo>
                  <a:lnTo>
                    <a:pt x="198" y="269"/>
                  </a:lnTo>
                  <a:lnTo>
                    <a:pt x="196" y="282"/>
                  </a:lnTo>
                  <a:lnTo>
                    <a:pt x="196" y="296"/>
                  </a:lnTo>
                  <a:lnTo>
                    <a:pt x="195" y="304"/>
                  </a:lnTo>
                  <a:lnTo>
                    <a:pt x="194" y="312"/>
                  </a:lnTo>
                  <a:lnTo>
                    <a:pt x="192" y="318"/>
                  </a:lnTo>
                  <a:lnTo>
                    <a:pt x="190" y="325"/>
                  </a:lnTo>
                  <a:lnTo>
                    <a:pt x="187" y="330"/>
                  </a:lnTo>
                  <a:lnTo>
                    <a:pt x="183" y="337"/>
                  </a:lnTo>
                  <a:lnTo>
                    <a:pt x="179" y="341"/>
                  </a:lnTo>
                  <a:lnTo>
                    <a:pt x="174" y="347"/>
                  </a:lnTo>
                  <a:lnTo>
                    <a:pt x="169" y="350"/>
                  </a:lnTo>
                  <a:lnTo>
                    <a:pt x="162" y="355"/>
                  </a:lnTo>
                  <a:lnTo>
                    <a:pt x="154" y="357"/>
                  </a:lnTo>
                  <a:lnTo>
                    <a:pt x="144" y="359"/>
                  </a:lnTo>
                  <a:lnTo>
                    <a:pt x="133" y="361"/>
                  </a:lnTo>
                  <a:lnTo>
                    <a:pt x="121" y="362"/>
                  </a:lnTo>
                  <a:lnTo>
                    <a:pt x="107" y="362"/>
                  </a:lnTo>
                  <a:lnTo>
                    <a:pt x="92" y="362"/>
                  </a:lnTo>
                  <a:lnTo>
                    <a:pt x="79" y="362"/>
                  </a:lnTo>
                  <a:lnTo>
                    <a:pt x="68" y="361"/>
                  </a:lnTo>
                  <a:lnTo>
                    <a:pt x="58" y="360"/>
                  </a:lnTo>
                  <a:lnTo>
                    <a:pt x="50" y="359"/>
                  </a:lnTo>
                  <a:lnTo>
                    <a:pt x="43" y="357"/>
                  </a:lnTo>
                  <a:lnTo>
                    <a:pt x="37" y="355"/>
                  </a:lnTo>
                  <a:lnTo>
                    <a:pt x="32" y="351"/>
                  </a:lnTo>
                  <a:lnTo>
                    <a:pt x="28" y="347"/>
                  </a:lnTo>
                  <a:lnTo>
                    <a:pt x="21" y="338"/>
                  </a:lnTo>
                  <a:lnTo>
                    <a:pt x="13" y="326"/>
                  </a:lnTo>
                  <a:lnTo>
                    <a:pt x="10" y="318"/>
                  </a:lnTo>
                  <a:lnTo>
                    <a:pt x="7" y="311"/>
                  </a:lnTo>
                  <a:lnTo>
                    <a:pt x="5" y="302"/>
                  </a:lnTo>
                  <a:lnTo>
                    <a:pt x="4" y="293"/>
                  </a:lnTo>
                  <a:lnTo>
                    <a:pt x="3" y="283"/>
                  </a:lnTo>
                  <a:lnTo>
                    <a:pt x="2" y="272"/>
                  </a:lnTo>
                  <a:lnTo>
                    <a:pt x="2" y="261"/>
                  </a:lnTo>
                  <a:lnTo>
                    <a:pt x="1" y="249"/>
                  </a:lnTo>
                  <a:lnTo>
                    <a:pt x="1" y="236"/>
                  </a:lnTo>
                  <a:lnTo>
                    <a:pt x="0" y="223"/>
                  </a:lnTo>
                  <a:lnTo>
                    <a:pt x="0" y="208"/>
                  </a:lnTo>
                  <a:lnTo>
                    <a:pt x="0" y="193"/>
                  </a:lnTo>
                  <a:lnTo>
                    <a:pt x="0" y="179"/>
                  </a:lnTo>
                  <a:lnTo>
                    <a:pt x="0" y="164"/>
                  </a:lnTo>
                  <a:lnTo>
                    <a:pt x="0" y="150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1" y="109"/>
                  </a:lnTo>
                  <a:lnTo>
                    <a:pt x="1" y="104"/>
                  </a:lnTo>
                  <a:lnTo>
                    <a:pt x="1" y="93"/>
                  </a:lnTo>
                  <a:lnTo>
                    <a:pt x="2" y="81"/>
                  </a:lnTo>
                  <a:lnTo>
                    <a:pt x="2" y="70"/>
                  </a:lnTo>
                  <a:lnTo>
                    <a:pt x="3" y="61"/>
                  </a:lnTo>
                  <a:lnTo>
                    <a:pt x="3" y="56"/>
                  </a:lnTo>
                  <a:lnTo>
                    <a:pt x="5" y="51"/>
                  </a:lnTo>
                  <a:lnTo>
                    <a:pt x="8" y="50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72"/>
                  </a:lnTo>
                  <a:lnTo>
                    <a:pt x="18" y="84"/>
                  </a:lnTo>
                  <a:lnTo>
                    <a:pt x="18" y="101"/>
                  </a:lnTo>
                  <a:lnTo>
                    <a:pt x="18" y="122"/>
                  </a:lnTo>
                  <a:lnTo>
                    <a:pt x="18" y="146"/>
                  </a:lnTo>
                  <a:lnTo>
                    <a:pt x="18" y="186"/>
                  </a:lnTo>
                  <a:lnTo>
                    <a:pt x="18" y="203"/>
                  </a:lnTo>
                  <a:lnTo>
                    <a:pt x="18" y="218"/>
                  </a:lnTo>
                  <a:lnTo>
                    <a:pt x="18" y="234"/>
                  </a:lnTo>
                  <a:lnTo>
                    <a:pt x="19" y="247"/>
                  </a:lnTo>
                  <a:lnTo>
                    <a:pt x="21" y="259"/>
                  </a:lnTo>
                  <a:lnTo>
                    <a:pt x="21" y="271"/>
                  </a:lnTo>
                  <a:lnTo>
                    <a:pt x="22" y="281"/>
                  </a:lnTo>
                  <a:lnTo>
                    <a:pt x="23" y="291"/>
                  </a:lnTo>
                  <a:lnTo>
                    <a:pt x="24" y="300"/>
                  </a:lnTo>
                  <a:lnTo>
                    <a:pt x="25" y="307"/>
                  </a:lnTo>
                  <a:lnTo>
                    <a:pt x="27" y="313"/>
                  </a:lnTo>
                  <a:lnTo>
                    <a:pt x="29" y="316"/>
                  </a:lnTo>
                  <a:lnTo>
                    <a:pt x="37" y="332"/>
                  </a:lnTo>
                  <a:close/>
                  <a:moveTo>
                    <a:pt x="150" y="339"/>
                  </a:moveTo>
                  <a:lnTo>
                    <a:pt x="139" y="325"/>
                  </a:lnTo>
                  <a:lnTo>
                    <a:pt x="130" y="314"/>
                  </a:lnTo>
                  <a:lnTo>
                    <a:pt x="124" y="304"/>
                  </a:lnTo>
                  <a:lnTo>
                    <a:pt x="118" y="295"/>
                  </a:lnTo>
                  <a:lnTo>
                    <a:pt x="111" y="281"/>
                  </a:lnTo>
                  <a:lnTo>
                    <a:pt x="103" y="263"/>
                  </a:lnTo>
                  <a:lnTo>
                    <a:pt x="96" y="278"/>
                  </a:lnTo>
                  <a:lnTo>
                    <a:pt x="90" y="291"/>
                  </a:lnTo>
                  <a:lnTo>
                    <a:pt x="84" y="299"/>
                  </a:lnTo>
                  <a:lnTo>
                    <a:pt x="77" y="310"/>
                  </a:lnTo>
                  <a:lnTo>
                    <a:pt x="67" y="323"/>
                  </a:lnTo>
                  <a:lnTo>
                    <a:pt x="54" y="339"/>
                  </a:lnTo>
                  <a:lnTo>
                    <a:pt x="59" y="341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8" y="345"/>
                  </a:lnTo>
                  <a:lnTo>
                    <a:pt x="88" y="345"/>
                  </a:lnTo>
                  <a:lnTo>
                    <a:pt x="100" y="345"/>
                  </a:lnTo>
                  <a:lnTo>
                    <a:pt x="113" y="345"/>
                  </a:lnTo>
                  <a:lnTo>
                    <a:pt x="126" y="344"/>
                  </a:lnTo>
                  <a:lnTo>
                    <a:pt x="138" y="341"/>
                  </a:lnTo>
                  <a:lnTo>
                    <a:pt x="150" y="33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21">
              <a:extLst>
                <a:ext uri="{FF2B5EF4-FFF2-40B4-BE49-F238E27FC236}">
                  <a16:creationId xmlns:a16="http://schemas.microsoft.com/office/drawing/2014/main" id="{80A4E8F9-A66C-404C-A269-0FDEFC5B3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2901" y="2822575"/>
              <a:ext cx="293688" cy="201613"/>
            </a:xfrm>
            <a:custGeom>
              <a:avLst/>
              <a:gdLst>
                <a:gd name="T0" fmla="*/ 373 w 553"/>
                <a:gd name="T1" fmla="*/ 8 h 381"/>
                <a:gd name="T2" fmla="*/ 467 w 553"/>
                <a:gd name="T3" fmla="*/ 37 h 381"/>
                <a:gd name="T4" fmla="*/ 497 w 553"/>
                <a:gd name="T5" fmla="*/ 37 h 381"/>
                <a:gd name="T6" fmla="*/ 553 w 553"/>
                <a:gd name="T7" fmla="*/ 93 h 381"/>
                <a:gd name="T8" fmla="*/ 498 w 553"/>
                <a:gd name="T9" fmla="*/ 124 h 381"/>
                <a:gd name="T10" fmla="*/ 519 w 553"/>
                <a:gd name="T11" fmla="*/ 222 h 381"/>
                <a:gd name="T12" fmla="*/ 514 w 553"/>
                <a:gd name="T13" fmla="*/ 376 h 381"/>
                <a:gd name="T14" fmla="*/ 477 w 553"/>
                <a:gd name="T15" fmla="*/ 215 h 381"/>
                <a:gd name="T16" fmla="*/ 473 w 553"/>
                <a:gd name="T17" fmla="*/ 221 h 381"/>
                <a:gd name="T18" fmla="*/ 436 w 553"/>
                <a:gd name="T19" fmla="*/ 328 h 381"/>
                <a:gd name="T20" fmla="*/ 386 w 553"/>
                <a:gd name="T21" fmla="*/ 227 h 381"/>
                <a:gd name="T22" fmla="*/ 387 w 553"/>
                <a:gd name="T23" fmla="*/ 216 h 381"/>
                <a:gd name="T24" fmla="*/ 358 w 553"/>
                <a:gd name="T25" fmla="*/ 364 h 381"/>
                <a:gd name="T26" fmla="*/ 336 w 553"/>
                <a:gd name="T27" fmla="*/ 278 h 381"/>
                <a:gd name="T28" fmla="*/ 384 w 553"/>
                <a:gd name="T29" fmla="*/ 123 h 381"/>
                <a:gd name="T30" fmla="*/ 328 w 553"/>
                <a:gd name="T31" fmla="*/ 84 h 381"/>
                <a:gd name="T32" fmla="*/ 325 w 553"/>
                <a:gd name="T33" fmla="*/ 93 h 381"/>
                <a:gd name="T34" fmla="*/ 364 w 553"/>
                <a:gd name="T35" fmla="*/ 141 h 381"/>
                <a:gd name="T36" fmla="*/ 339 w 553"/>
                <a:gd name="T37" fmla="*/ 314 h 381"/>
                <a:gd name="T38" fmla="*/ 352 w 553"/>
                <a:gd name="T39" fmla="*/ 333 h 381"/>
                <a:gd name="T40" fmla="*/ 427 w 553"/>
                <a:gd name="T41" fmla="*/ 215 h 381"/>
                <a:gd name="T42" fmla="*/ 391 w 553"/>
                <a:gd name="T43" fmla="*/ 230 h 381"/>
                <a:gd name="T44" fmla="*/ 403 w 553"/>
                <a:gd name="T45" fmla="*/ 318 h 381"/>
                <a:gd name="T46" fmla="*/ 475 w 553"/>
                <a:gd name="T47" fmla="*/ 226 h 381"/>
                <a:gd name="T48" fmla="*/ 442 w 553"/>
                <a:gd name="T49" fmla="*/ 219 h 381"/>
                <a:gd name="T50" fmla="*/ 515 w 553"/>
                <a:gd name="T51" fmla="*/ 330 h 381"/>
                <a:gd name="T52" fmla="*/ 525 w 553"/>
                <a:gd name="T53" fmla="*/ 288 h 381"/>
                <a:gd name="T54" fmla="*/ 515 w 553"/>
                <a:gd name="T55" fmla="*/ 159 h 381"/>
                <a:gd name="T56" fmla="*/ 513 w 553"/>
                <a:gd name="T57" fmla="*/ 97 h 381"/>
                <a:gd name="T58" fmla="*/ 443 w 553"/>
                <a:gd name="T59" fmla="*/ 85 h 381"/>
                <a:gd name="T60" fmla="*/ 486 w 553"/>
                <a:gd name="T61" fmla="*/ 9 h 381"/>
                <a:gd name="T62" fmla="*/ 384 w 553"/>
                <a:gd name="T63" fmla="*/ 30 h 381"/>
                <a:gd name="T64" fmla="*/ 372 w 553"/>
                <a:gd name="T65" fmla="*/ 32 h 381"/>
                <a:gd name="T66" fmla="*/ 425 w 553"/>
                <a:gd name="T67" fmla="*/ 139 h 381"/>
                <a:gd name="T68" fmla="*/ 371 w 553"/>
                <a:gd name="T69" fmla="*/ 165 h 381"/>
                <a:gd name="T70" fmla="*/ 399 w 553"/>
                <a:gd name="T71" fmla="*/ 164 h 381"/>
                <a:gd name="T72" fmla="*/ 409 w 553"/>
                <a:gd name="T73" fmla="*/ 201 h 381"/>
                <a:gd name="T74" fmla="*/ 402 w 553"/>
                <a:gd name="T75" fmla="*/ 288 h 381"/>
                <a:gd name="T76" fmla="*/ 443 w 553"/>
                <a:gd name="T77" fmla="*/ 310 h 381"/>
                <a:gd name="T78" fmla="*/ 467 w 553"/>
                <a:gd name="T79" fmla="*/ 195 h 381"/>
                <a:gd name="T80" fmla="*/ 487 w 553"/>
                <a:gd name="T81" fmla="*/ 188 h 381"/>
                <a:gd name="T82" fmla="*/ 497 w 553"/>
                <a:gd name="T83" fmla="*/ 163 h 381"/>
                <a:gd name="T84" fmla="*/ 502 w 553"/>
                <a:gd name="T85" fmla="*/ 155 h 381"/>
                <a:gd name="T86" fmla="*/ 40 w 553"/>
                <a:gd name="T87" fmla="*/ 331 h 381"/>
                <a:gd name="T88" fmla="*/ 93 w 553"/>
                <a:gd name="T89" fmla="*/ 33 h 381"/>
                <a:gd name="T90" fmla="*/ 117 w 553"/>
                <a:gd name="T91" fmla="*/ 229 h 381"/>
                <a:gd name="T92" fmla="*/ 182 w 553"/>
                <a:gd name="T93" fmla="*/ 251 h 381"/>
                <a:gd name="T94" fmla="*/ 202 w 553"/>
                <a:gd name="T95" fmla="*/ 70 h 381"/>
                <a:gd name="T96" fmla="*/ 158 w 553"/>
                <a:gd name="T97" fmla="*/ 363 h 381"/>
                <a:gd name="T98" fmla="*/ 0 w 553"/>
                <a:gd name="T99" fmla="*/ 227 h 381"/>
                <a:gd name="T100" fmla="*/ 25 w 553"/>
                <a:gd name="T101" fmla="*/ 57 h 381"/>
                <a:gd name="T102" fmla="*/ 69 w 553"/>
                <a:gd name="T103" fmla="*/ 303 h 381"/>
                <a:gd name="T104" fmla="*/ 20 w 553"/>
                <a:gd name="T105" fmla="*/ 62 h 381"/>
                <a:gd name="T106" fmla="*/ 6 w 553"/>
                <a:gd name="T107" fmla="*/ 240 h 381"/>
                <a:gd name="T108" fmla="*/ 171 w 553"/>
                <a:gd name="T109" fmla="*/ 352 h 381"/>
                <a:gd name="T110" fmla="*/ 195 w 553"/>
                <a:gd name="T111" fmla="*/ 59 h 381"/>
                <a:gd name="T112" fmla="*/ 185 w 553"/>
                <a:gd name="T113" fmla="*/ 278 h 381"/>
                <a:gd name="T114" fmla="*/ 111 w 553"/>
                <a:gd name="T115" fmla="*/ 222 h 381"/>
                <a:gd name="T116" fmla="*/ 98 w 553"/>
                <a:gd name="T117" fmla="*/ 40 h 381"/>
                <a:gd name="T118" fmla="*/ 119 w 553"/>
                <a:gd name="T119" fmla="*/ 300 h 381"/>
                <a:gd name="T120" fmla="*/ 141 w 553"/>
                <a:gd name="T121" fmla="*/ 349 h 381"/>
                <a:gd name="T122" fmla="*/ 124 w 553"/>
                <a:gd name="T123" fmla="*/ 29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3" h="381">
                  <a:moveTo>
                    <a:pt x="425" y="79"/>
                  </a:moveTo>
                  <a:lnTo>
                    <a:pt x="425" y="78"/>
                  </a:lnTo>
                  <a:lnTo>
                    <a:pt x="425" y="74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25" y="63"/>
                  </a:lnTo>
                  <a:lnTo>
                    <a:pt x="409" y="62"/>
                  </a:lnTo>
                  <a:lnTo>
                    <a:pt x="397" y="60"/>
                  </a:lnTo>
                  <a:lnTo>
                    <a:pt x="387" y="56"/>
                  </a:lnTo>
                  <a:lnTo>
                    <a:pt x="381" y="53"/>
                  </a:lnTo>
                  <a:lnTo>
                    <a:pt x="376" y="49"/>
                  </a:lnTo>
                  <a:lnTo>
                    <a:pt x="373" y="45"/>
                  </a:lnTo>
                  <a:lnTo>
                    <a:pt x="370" y="41"/>
                  </a:lnTo>
                  <a:lnTo>
                    <a:pt x="369" y="37"/>
                  </a:lnTo>
                  <a:lnTo>
                    <a:pt x="369" y="37"/>
                  </a:lnTo>
                  <a:lnTo>
                    <a:pt x="368" y="33"/>
                  </a:lnTo>
                  <a:lnTo>
                    <a:pt x="366" y="30"/>
                  </a:lnTo>
                  <a:lnTo>
                    <a:pt x="366" y="27"/>
                  </a:lnTo>
                  <a:lnTo>
                    <a:pt x="365" y="23"/>
                  </a:lnTo>
                  <a:lnTo>
                    <a:pt x="365" y="23"/>
                  </a:lnTo>
                  <a:lnTo>
                    <a:pt x="365" y="20"/>
                  </a:lnTo>
                  <a:lnTo>
                    <a:pt x="365" y="18"/>
                  </a:lnTo>
                  <a:lnTo>
                    <a:pt x="366" y="16"/>
                  </a:lnTo>
                  <a:lnTo>
                    <a:pt x="366" y="15"/>
                  </a:lnTo>
                  <a:lnTo>
                    <a:pt x="366" y="15"/>
                  </a:lnTo>
                  <a:lnTo>
                    <a:pt x="366" y="13"/>
                  </a:lnTo>
                  <a:lnTo>
                    <a:pt x="368" y="12"/>
                  </a:lnTo>
                  <a:lnTo>
                    <a:pt x="369" y="11"/>
                  </a:lnTo>
                  <a:lnTo>
                    <a:pt x="370" y="10"/>
                  </a:lnTo>
                  <a:lnTo>
                    <a:pt x="370" y="10"/>
                  </a:lnTo>
                  <a:lnTo>
                    <a:pt x="372" y="9"/>
                  </a:lnTo>
                  <a:lnTo>
                    <a:pt x="373" y="8"/>
                  </a:lnTo>
                  <a:lnTo>
                    <a:pt x="373" y="8"/>
                  </a:lnTo>
                  <a:lnTo>
                    <a:pt x="375" y="7"/>
                  </a:lnTo>
                  <a:lnTo>
                    <a:pt x="376" y="7"/>
                  </a:lnTo>
                  <a:lnTo>
                    <a:pt x="377" y="7"/>
                  </a:lnTo>
                  <a:lnTo>
                    <a:pt x="379" y="8"/>
                  </a:lnTo>
                  <a:lnTo>
                    <a:pt x="381" y="8"/>
                  </a:lnTo>
                  <a:lnTo>
                    <a:pt x="382" y="9"/>
                  </a:lnTo>
                  <a:lnTo>
                    <a:pt x="384" y="11"/>
                  </a:lnTo>
                  <a:lnTo>
                    <a:pt x="384" y="12"/>
                  </a:lnTo>
                  <a:lnTo>
                    <a:pt x="385" y="13"/>
                  </a:lnTo>
                  <a:lnTo>
                    <a:pt x="385" y="13"/>
                  </a:lnTo>
                  <a:lnTo>
                    <a:pt x="385" y="15"/>
                  </a:lnTo>
                  <a:lnTo>
                    <a:pt x="386" y="17"/>
                  </a:lnTo>
                  <a:lnTo>
                    <a:pt x="386" y="17"/>
                  </a:lnTo>
                  <a:lnTo>
                    <a:pt x="388" y="29"/>
                  </a:lnTo>
                  <a:lnTo>
                    <a:pt x="390" y="30"/>
                  </a:lnTo>
                  <a:lnTo>
                    <a:pt x="391" y="32"/>
                  </a:lnTo>
                  <a:lnTo>
                    <a:pt x="393" y="34"/>
                  </a:lnTo>
                  <a:lnTo>
                    <a:pt x="395" y="35"/>
                  </a:lnTo>
                  <a:lnTo>
                    <a:pt x="397" y="37"/>
                  </a:lnTo>
                  <a:lnTo>
                    <a:pt x="402" y="38"/>
                  </a:lnTo>
                  <a:lnTo>
                    <a:pt x="406" y="39"/>
                  </a:lnTo>
                  <a:lnTo>
                    <a:pt x="413" y="40"/>
                  </a:lnTo>
                  <a:lnTo>
                    <a:pt x="419" y="40"/>
                  </a:lnTo>
                  <a:lnTo>
                    <a:pt x="425" y="41"/>
                  </a:lnTo>
                  <a:lnTo>
                    <a:pt x="429" y="41"/>
                  </a:lnTo>
                  <a:lnTo>
                    <a:pt x="432" y="41"/>
                  </a:lnTo>
                  <a:lnTo>
                    <a:pt x="432" y="41"/>
                  </a:lnTo>
                  <a:lnTo>
                    <a:pt x="445" y="41"/>
                  </a:lnTo>
                  <a:lnTo>
                    <a:pt x="453" y="40"/>
                  </a:lnTo>
                  <a:lnTo>
                    <a:pt x="461" y="39"/>
                  </a:lnTo>
                  <a:lnTo>
                    <a:pt x="467" y="37"/>
                  </a:lnTo>
                  <a:lnTo>
                    <a:pt x="467" y="37"/>
                  </a:lnTo>
                  <a:lnTo>
                    <a:pt x="471" y="34"/>
                  </a:lnTo>
                  <a:lnTo>
                    <a:pt x="474" y="32"/>
                  </a:lnTo>
                  <a:lnTo>
                    <a:pt x="476" y="29"/>
                  </a:lnTo>
                  <a:lnTo>
                    <a:pt x="477" y="27"/>
                  </a:lnTo>
                  <a:lnTo>
                    <a:pt x="477" y="27"/>
                  </a:lnTo>
                  <a:lnTo>
                    <a:pt x="479" y="24"/>
                  </a:lnTo>
                  <a:lnTo>
                    <a:pt x="480" y="21"/>
                  </a:lnTo>
                  <a:lnTo>
                    <a:pt x="480" y="18"/>
                  </a:lnTo>
                  <a:lnTo>
                    <a:pt x="481" y="15"/>
                  </a:lnTo>
                  <a:lnTo>
                    <a:pt x="481" y="11"/>
                  </a:lnTo>
                  <a:lnTo>
                    <a:pt x="482" y="8"/>
                  </a:lnTo>
                  <a:lnTo>
                    <a:pt x="482" y="8"/>
                  </a:lnTo>
                  <a:lnTo>
                    <a:pt x="483" y="5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5" y="2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490" y="1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4" y="1"/>
                  </a:lnTo>
                  <a:lnTo>
                    <a:pt x="496" y="2"/>
                  </a:lnTo>
                  <a:lnTo>
                    <a:pt x="498" y="4"/>
                  </a:lnTo>
                  <a:lnTo>
                    <a:pt x="499" y="5"/>
                  </a:lnTo>
                  <a:lnTo>
                    <a:pt x="502" y="10"/>
                  </a:lnTo>
                  <a:lnTo>
                    <a:pt x="503" y="16"/>
                  </a:lnTo>
                  <a:lnTo>
                    <a:pt x="503" y="17"/>
                  </a:lnTo>
                  <a:lnTo>
                    <a:pt x="502" y="23"/>
                  </a:lnTo>
                  <a:lnTo>
                    <a:pt x="501" y="30"/>
                  </a:lnTo>
                  <a:lnTo>
                    <a:pt x="497" y="37"/>
                  </a:lnTo>
                  <a:lnTo>
                    <a:pt x="494" y="42"/>
                  </a:lnTo>
                  <a:lnTo>
                    <a:pt x="490" y="45"/>
                  </a:lnTo>
                  <a:lnTo>
                    <a:pt x="485" y="50"/>
                  </a:lnTo>
                  <a:lnTo>
                    <a:pt x="485" y="50"/>
                  </a:lnTo>
                  <a:lnTo>
                    <a:pt x="481" y="52"/>
                  </a:lnTo>
                  <a:lnTo>
                    <a:pt x="476" y="55"/>
                  </a:lnTo>
                  <a:lnTo>
                    <a:pt x="476" y="55"/>
                  </a:lnTo>
                  <a:lnTo>
                    <a:pt x="471" y="56"/>
                  </a:lnTo>
                  <a:lnTo>
                    <a:pt x="464" y="59"/>
                  </a:lnTo>
                  <a:lnTo>
                    <a:pt x="457" y="61"/>
                  </a:lnTo>
                  <a:lnTo>
                    <a:pt x="448" y="62"/>
                  </a:lnTo>
                  <a:lnTo>
                    <a:pt x="448" y="72"/>
                  </a:lnTo>
                  <a:lnTo>
                    <a:pt x="448" y="79"/>
                  </a:lnTo>
                  <a:lnTo>
                    <a:pt x="462" y="79"/>
                  </a:lnTo>
                  <a:lnTo>
                    <a:pt x="476" y="78"/>
                  </a:lnTo>
                  <a:lnTo>
                    <a:pt x="484" y="78"/>
                  </a:lnTo>
                  <a:lnTo>
                    <a:pt x="493" y="78"/>
                  </a:lnTo>
                  <a:lnTo>
                    <a:pt x="502" y="78"/>
                  </a:lnTo>
                  <a:lnTo>
                    <a:pt x="509" y="78"/>
                  </a:lnTo>
                  <a:lnTo>
                    <a:pt x="509" y="78"/>
                  </a:lnTo>
                  <a:lnTo>
                    <a:pt x="525" y="78"/>
                  </a:lnTo>
                  <a:lnTo>
                    <a:pt x="536" y="79"/>
                  </a:lnTo>
                  <a:lnTo>
                    <a:pt x="545" y="81"/>
                  </a:lnTo>
                  <a:lnTo>
                    <a:pt x="549" y="83"/>
                  </a:lnTo>
                  <a:lnTo>
                    <a:pt x="549" y="83"/>
                  </a:lnTo>
                  <a:lnTo>
                    <a:pt x="551" y="84"/>
                  </a:lnTo>
                  <a:lnTo>
                    <a:pt x="552" y="86"/>
                  </a:lnTo>
                  <a:lnTo>
                    <a:pt x="552" y="86"/>
                  </a:lnTo>
                  <a:lnTo>
                    <a:pt x="553" y="88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53" y="93"/>
                  </a:lnTo>
                  <a:lnTo>
                    <a:pt x="552" y="95"/>
                  </a:lnTo>
                  <a:lnTo>
                    <a:pt x="552" y="95"/>
                  </a:lnTo>
                  <a:lnTo>
                    <a:pt x="551" y="97"/>
                  </a:lnTo>
                  <a:lnTo>
                    <a:pt x="549" y="98"/>
                  </a:lnTo>
                  <a:lnTo>
                    <a:pt x="549" y="98"/>
                  </a:lnTo>
                  <a:lnTo>
                    <a:pt x="547" y="99"/>
                  </a:lnTo>
                  <a:lnTo>
                    <a:pt x="545" y="100"/>
                  </a:lnTo>
                  <a:lnTo>
                    <a:pt x="541" y="101"/>
                  </a:lnTo>
                  <a:lnTo>
                    <a:pt x="538" y="101"/>
                  </a:lnTo>
                  <a:lnTo>
                    <a:pt x="538" y="101"/>
                  </a:lnTo>
                  <a:lnTo>
                    <a:pt x="534" y="101"/>
                  </a:lnTo>
                  <a:lnTo>
                    <a:pt x="525" y="101"/>
                  </a:lnTo>
                  <a:lnTo>
                    <a:pt x="525" y="101"/>
                  </a:lnTo>
                  <a:lnTo>
                    <a:pt x="513" y="101"/>
                  </a:lnTo>
                  <a:lnTo>
                    <a:pt x="497" y="101"/>
                  </a:lnTo>
                  <a:lnTo>
                    <a:pt x="481" y="101"/>
                  </a:lnTo>
                  <a:lnTo>
                    <a:pt x="467" y="101"/>
                  </a:lnTo>
                  <a:lnTo>
                    <a:pt x="457" y="103"/>
                  </a:lnTo>
                  <a:lnTo>
                    <a:pt x="448" y="103"/>
                  </a:lnTo>
                  <a:lnTo>
                    <a:pt x="448" y="106"/>
                  </a:lnTo>
                  <a:lnTo>
                    <a:pt x="448" y="108"/>
                  </a:lnTo>
                  <a:lnTo>
                    <a:pt x="448" y="110"/>
                  </a:lnTo>
                  <a:lnTo>
                    <a:pt x="448" y="111"/>
                  </a:lnTo>
                  <a:lnTo>
                    <a:pt x="448" y="111"/>
                  </a:lnTo>
                  <a:lnTo>
                    <a:pt x="449" y="117"/>
                  </a:lnTo>
                  <a:lnTo>
                    <a:pt x="454" y="117"/>
                  </a:lnTo>
                  <a:lnTo>
                    <a:pt x="460" y="118"/>
                  </a:lnTo>
                  <a:lnTo>
                    <a:pt x="468" y="118"/>
                  </a:lnTo>
                  <a:lnTo>
                    <a:pt x="476" y="119"/>
                  </a:lnTo>
                  <a:lnTo>
                    <a:pt x="485" y="120"/>
                  </a:lnTo>
                  <a:lnTo>
                    <a:pt x="492" y="122"/>
                  </a:lnTo>
                  <a:lnTo>
                    <a:pt x="498" y="124"/>
                  </a:lnTo>
                  <a:lnTo>
                    <a:pt x="503" y="127"/>
                  </a:lnTo>
                  <a:lnTo>
                    <a:pt x="503" y="127"/>
                  </a:lnTo>
                  <a:lnTo>
                    <a:pt x="506" y="130"/>
                  </a:lnTo>
                  <a:lnTo>
                    <a:pt x="509" y="132"/>
                  </a:lnTo>
                  <a:lnTo>
                    <a:pt x="513" y="135"/>
                  </a:lnTo>
                  <a:lnTo>
                    <a:pt x="515" y="139"/>
                  </a:lnTo>
                  <a:lnTo>
                    <a:pt x="515" y="139"/>
                  </a:lnTo>
                  <a:lnTo>
                    <a:pt x="517" y="143"/>
                  </a:lnTo>
                  <a:lnTo>
                    <a:pt x="518" y="146"/>
                  </a:lnTo>
                  <a:lnTo>
                    <a:pt x="519" y="151"/>
                  </a:lnTo>
                  <a:lnTo>
                    <a:pt x="519" y="155"/>
                  </a:lnTo>
                  <a:lnTo>
                    <a:pt x="519" y="155"/>
                  </a:lnTo>
                  <a:lnTo>
                    <a:pt x="519" y="160"/>
                  </a:lnTo>
                  <a:lnTo>
                    <a:pt x="519" y="163"/>
                  </a:lnTo>
                  <a:lnTo>
                    <a:pt x="518" y="167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7" y="176"/>
                  </a:lnTo>
                  <a:lnTo>
                    <a:pt x="516" y="179"/>
                  </a:lnTo>
                  <a:lnTo>
                    <a:pt x="515" y="183"/>
                  </a:lnTo>
                  <a:lnTo>
                    <a:pt x="515" y="186"/>
                  </a:lnTo>
                  <a:lnTo>
                    <a:pt x="515" y="186"/>
                  </a:lnTo>
                  <a:lnTo>
                    <a:pt x="510" y="196"/>
                  </a:lnTo>
                  <a:lnTo>
                    <a:pt x="512" y="198"/>
                  </a:lnTo>
                  <a:lnTo>
                    <a:pt x="513" y="200"/>
                  </a:lnTo>
                  <a:lnTo>
                    <a:pt x="513" y="200"/>
                  </a:lnTo>
                  <a:lnTo>
                    <a:pt x="514" y="204"/>
                  </a:lnTo>
                  <a:lnTo>
                    <a:pt x="515" y="207"/>
                  </a:lnTo>
                  <a:lnTo>
                    <a:pt x="515" y="207"/>
                  </a:lnTo>
                  <a:lnTo>
                    <a:pt x="516" y="211"/>
                  </a:lnTo>
                  <a:lnTo>
                    <a:pt x="517" y="216"/>
                  </a:lnTo>
                  <a:lnTo>
                    <a:pt x="519" y="222"/>
                  </a:lnTo>
                  <a:lnTo>
                    <a:pt x="520" y="229"/>
                  </a:lnTo>
                  <a:lnTo>
                    <a:pt x="520" y="229"/>
                  </a:lnTo>
                  <a:lnTo>
                    <a:pt x="523" y="236"/>
                  </a:lnTo>
                  <a:lnTo>
                    <a:pt x="524" y="243"/>
                  </a:lnTo>
                  <a:lnTo>
                    <a:pt x="525" y="250"/>
                  </a:lnTo>
                  <a:lnTo>
                    <a:pt x="526" y="256"/>
                  </a:lnTo>
                  <a:lnTo>
                    <a:pt x="527" y="264"/>
                  </a:lnTo>
                  <a:lnTo>
                    <a:pt x="528" y="271"/>
                  </a:lnTo>
                  <a:lnTo>
                    <a:pt x="528" y="271"/>
                  </a:lnTo>
                  <a:lnTo>
                    <a:pt x="529" y="279"/>
                  </a:lnTo>
                  <a:lnTo>
                    <a:pt x="529" y="287"/>
                  </a:lnTo>
                  <a:lnTo>
                    <a:pt x="529" y="287"/>
                  </a:lnTo>
                  <a:lnTo>
                    <a:pt x="532" y="327"/>
                  </a:lnTo>
                  <a:lnTo>
                    <a:pt x="532" y="331"/>
                  </a:lnTo>
                  <a:lnTo>
                    <a:pt x="534" y="337"/>
                  </a:lnTo>
                  <a:lnTo>
                    <a:pt x="534" y="341"/>
                  </a:lnTo>
                  <a:lnTo>
                    <a:pt x="534" y="344"/>
                  </a:lnTo>
                  <a:lnTo>
                    <a:pt x="534" y="344"/>
                  </a:lnTo>
                  <a:lnTo>
                    <a:pt x="532" y="364"/>
                  </a:lnTo>
                  <a:lnTo>
                    <a:pt x="532" y="367"/>
                  </a:lnTo>
                  <a:lnTo>
                    <a:pt x="531" y="371"/>
                  </a:lnTo>
                  <a:lnTo>
                    <a:pt x="531" y="373"/>
                  </a:lnTo>
                  <a:lnTo>
                    <a:pt x="530" y="375"/>
                  </a:lnTo>
                  <a:lnTo>
                    <a:pt x="528" y="377"/>
                  </a:lnTo>
                  <a:lnTo>
                    <a:pt x="527" y="379"/>
                  </a:lnTo>
                  <a:lnTo>
                    <a:pt x="525" y="381"/>
                  </a:lnTo>
                  <a:lnTo>
                    <a:pt x="521" y="381"/>
                  </a:lnTo>
                  <a:lnTo>
                    <a:pt x="521" y="381"/>
                  </a:lnTo>
                  <a:lnTo>
                    <a:pt x="519" y="379"/>
                  </a:lnTo>
                  <a:lnTo>
                    <a:pt x="516" y="378"/>
                  </a:lnTo>
                  <a:lnTo>
                    <a:pt x="516" y="378"/>
                  </a:lnTo>
                  <a:lnTo>
                    <a:pt x="514" y="376"/>
                  </a:lnTo>
                  <a:lnTo>
                    <a:pt x="513" y="373"/>
                  </a:lnTo>
                  <a:lnTo>
                    <a:pt x="513" y="373"/>
                  </a:lnTo>
                  <a:lnTo>
                    <a:pt x="512" y="371"/>
                  </a:lnTo>
                  <a:lnTo>
                    <a:pt x="510" y="368"/>
                  </a:lnTo>
                  <a:lnTo>
                    <a:pt x="510" y="365"/>
                  </a:lnTo>
                  <a:lnTo>
                    <a:pt x="510" y="362"/>
                  </a:lnTo>
                  <a:lnTo>
                    <a:pt x="510" y="362"/>
                  </a:lnTo>
                  <a:lnTo>
                    <a:pt x="510" y="358"/>
                  </a:lnTo>
                  <a:lnTo>
                    <a:pt x="510" y="350"/>
                  </a:lnTo>
                  <a:lnTo>
                    <a:pt x="510" y="350"/>
                  </a:lnTo>
                  <a:lnTo>
                    <a:pt x="510" y="341"/>
                  </a:lnTo>
                  <a:lnTo>
                    <a:pt x="509" y="330"/>
                  </a:lnTo>
                  <a:lnTo>
                    <a:pt x="508" y="301"/>
                  </a:lnTo>
                  <a:lnTo>
                    <a:pt x="508" y="301"/>
                  </a:lnTo>
                  <a:lnTo>
                    <a:pt x="508" y="298"/>
                  </a:lnTo>
                  <a:lnTo>
                    <a:pt x="507" y="292"/>
                  </a:lnTo>
                  <a:lnTo>
                    <a:pt x="506" y="284"/>
                  </a:lnTo>
                  <a:lnTo>
                    <a:pt x="505" y="272"/>
                  </a:lnTo>
                  <a:lnTo>
                    <a:pt x="504" y="261"/>
                  </a:lnTo>
                  <a:lnTo>
                    <a:pt x="502" y="252"/>
                  </a:lnTo>
                  <a:lnTo>
                    <a:pt x="501" y="244"/>
                  </a:lnTo>
                  <a:lnTo>
                    <a:pt x="499" y="239"/>
                  </a:lnTo>
                  <a:lnTo>
                    <a:pt x="499" y="239"/>
                  </a:lnTo>
                  <a:lnTo>
                    <a:pt x="498" y="233"/>
                  </a:lnTo>
                  <a:lnTo>
                    <a:pt x="496" y="227"/>
                  </a:lnTo>
                  <a:lnTo>
                    <a:pt x="496" y="227"/>
                  </a:lnTo>
                  <a:lnTo>
                    <a:pt x="494" y="219"/>
                  </a:lnTo>
                  <a:lnTo>
                    <a:pt x="492" y="210"/>
                  </a:lnTo>
                  <a:lnTo>
                    <a:pt x="488" y="211"/>
                  </a:lnTo>
                  <a:lnTo>
                    <a:pt x="486" y="212"/>
                  </a:lnTo>
                  <a:lnTo>
                    <a:pt x="482" y="214"/>
                  </a:lnTo>
                  <a:lnTo>
                    <a:pt x="477" y="215"/>
                  </a:lnTo>
                  <a:lnTo>
                    <a:pt x="477" y="215"/>
                  </a:lnTo>
                  <a:lnTo>
                    <a:pt x="473" y="216"/>
                  </a:lnTo>
                  <a:lnTo>
                    <a:pt x="467" y="217"/>
                  </a:lnTo>
                  <a:lnTo>
                    <a:pt x="458" y="218"/>
                  </a:lnTo>
                  <a:lnTo>
                    <a:pt x="448" y="218"/>
                  </a:lnTo>
                  <a:lnTo>
                    <a:pt x="447" y="223"/>
                  </a:lnTo>
                  <a:lnTo>
                    <a:pt x="447" y="227"/>
                  </a:lnTo>
                  <a:lnTo>
                    <a:pt x="447" y="230"/>
                  </a:lnTo>
                  <a:lnTo>
                    <a:pt x="447" y="233"/>
                  </a:lnTo>
                  <a:lnTo>
                    <a:pt x="447" y="237"/>
                  </a:lnTo>
                  <a:lnTo>
                    <a:pt x="447" y="242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47" y="248"/>
                  </a:lnTo>
                  <a:lnTo>
                    <a:pt x="458" y="248"/>
                  </a:lnTo>
                  <a:lnTo>
                    <a:pt x="468" y="249"/>
                  </a:lnTo>
                  <a:lnTo>
                    <a:pt x="468" y="244"/>
                  </a:lnTo>
                  <a:lnTo>
                    <a:pt x="468" y="241"/>
                  </a:lnTo>
                  <a:lnTo>
                    <a:pt x="468" y="241"/>
                  </a:lnTo>
                  <a:lnTo>
                    <a:pt x="468" y="239"/>
                  </a:lnTo>
                  <a:lnTo>
                    <a:pt x="467" y="237"/>
                  </a:lnTo>
                  <a:lnTo>
                    <a:pt x="467" y="237"/>
                  </a:lnTo>
                  <a:lnTo>
                    <a:pt x="467" y="234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69" y="225"/>
                  </a:lnTo>
                  <a:lnTo>
                    <a:pt x="471" y="222"/>
                  </a:lnTo>
                  <a:lnTo>
                    <a:pt x="471" y="222"/>
                  </a:lnTo>
                  <a:lnTo>
                    <a:pt x="473" y="221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76" y="220"/>
                  </a:lnTo>
                  <a:lnTo>
                    <a:pt x="479" y="219"/>
                  </a:lnTo>
                  <a:lnTo>
                    <a:pt x="479" y="219"/>
                  </a:lnTo>
                  <a:lnTo>
                    <a:pt x="481" y="220"/>
                  </a:lnTo>
                  <a:lnTo>
                    <a:pt x="483" y="221"/>
                  </a:lnTo>
                  <a:lnTo>
                    <a:pt x="485" y="222"/>
                  </a:lnTo>
                  <a:lnTo>
                    <a:pt x="486" y="225"/>
                  </a:lnTo>
                  <a:lnTo>
                    <a:pt x="486" y="225"/>
                  </a:lnTo>
                  <a:lnTo>
                    <a:pt x="488" y="230"/>
                  </a:lnTo>
                  <a:lnTo>
                    <a:pt x="490" y="238"/>
                  </a:lnTo>
                  <a:lnTo>
                    <a:pt x="490" y="246"/>
                  </a:lnTo>
                  <a:lnTo>
                    <a:pt x="490" y="253"/>
                  </a:lnTo>
                  <a:lnTo>
                    <a:pt x="491" y="256"/>
                  </a:lnTo>
                  <a:lnTo>
                    <a:pt x="491" y="260"/>
                  </a:lnTo>
                  <a:lnTo>
                    <a:pt x="491" y="260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76"/>
                  </a:lnTo>
                  <a:lnTo>
                    <a:pt x="488" y="285"/>
                  </a:lnTo>
                  <a:lnTo>
                    <a:pt x="487" y="293"/>
                  </a:lnTo>
                  <a:lnTo>
                    <a:pt x="485" y="300"/>
                  </a:lnTo>
                  <a:lnTo>
                    <a:pt x="485" y="300"/>
                  </a:lnTo>
                  <a:lnTo>
                    <a:pt x="482" y="308"/>
                  </a:lnTo>
                  <a:lnTo>
                    <a:pt x="477" y="314"/>
                  </a:lnTo>
                  <a:lnTo>
                    <a:pt x="471" y="319"/>
                  </a:lnTo>
                  <a:lnTo>
                    <a:pt x="462" y="322"/>
                  </a:lnTo>
                  <a:lnTo>
                    <a:pt x="462" y="322"/>
                  </a:lnTo>
                  <a:lnTo>
                    <a:pt x="454" y="325"/>
                  </a:lnTo>
                  <a:lnTo>
                    <a:pt x="446" y="327"/>
                  </a:lnTo>
                  <a:lnTo>
                    <a:pt x="436" y="328"/>
                  </a:lnTo>
                  <a:lnTo>
                    <a:pt x="427" y="328"/>
                  </a:lnTo>
                  <a:lnTo>
                    <a:pt x="417" y="328"/>
                  </a:lnTo>
                  <a:lnTo>
                    <a:pt x="408" y="326"/>
                  </a:lnTo>
                  <a:lnTo>
                    <a:pt x="401" y="322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0" y="315"/>
                  </a:lnTo>
                  <a:lnTo>
                    <a:pt x="386" y="311"/>
                  </a:lnTo>
                  <a:lnTo>
                    <a:pt x="384" y="308"/>
                  </a:lnTo>
                  <a:lnTo>
                    <a:pt x="382" y="304"/>
                  </a:lnTo>
                  <a:lnTo>
                    <a:pt x="381" y="300"/>
                  </a:lnTo>
                  <a:lnTo>
                    <a:pt x="380" y="296"/>
                  </a:lnTo>
                  <a:lnTo>
                    <a:pt x="379" y="292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77" y="282"/>
                  </a:lnTo>
                  <a:lnTo>
                    <a:pt x="377" y="276"/>
                  </a:lnTo>
                  <a:lnTo>
                    <a:pt x="377" y="271"/>
                  </a:lnTo>
                  <a:lnTo>
                    <a:pt x="377" y="265"/>
                  </a:lnTo>
                  <a:lnTo>
                    <a:pt x="377" y="265"/>
                  </a:lnTo>
                  <a:lnTo>
                    <a:pt x="377" y="260"/>
                  </a:lnTo>
                  <a:lnTo>
                    <a:pt x="377" y="254"/>
                  </a:lnTo>
                  <a:lnTo>
                    <a:pt x="377" y="249"/>
                  </a:lnTo>
                  <a:lnTo>
                    <a:pt x="379" y="243"/>
                  </a:lnTo>
                  <a:lnTo>
                    <a:pt x="379" y="243"/>
                  </a:lnTo>
                  <a:lnTo>
                    <a:pt x="379" y="240"/>
                  </a:lnTo>
                  <a:lnTo>
                    <a:pt x="380" y="237"/>
                  </a:lnTo>
                  <a:lnTo>
                    <a:pt x="381" y="233"/>
                  </a:lnTo>
                  <a:lnTo>
                    <a:pt x="382" y="230"/>
                  </a:lnTo>
                  <a:lnTo>
                    <a:pt x="382" y="230"/>
                  </a:lnTo>
                  <a:lnTo>
                    <a:pt x="384" y="228"/>
                  </a:lnTo>
                  <a:lnTo>
                    <a:pt x="386" y="227"/>
                  </a:lnTo>
                  <a:lnTo>
                    <a:pt x="388" y="226"/>
                  </a:lnTo>
                  <a:lnTo>
                    <a:pt x="391" y="225"/>
                  </a:lnTo>
                  <a:lnTo>
                    <a:pt x="392" y="225"/>
                  </a:lnTo>
                  <a:lnTo>
                    <a:pt x="393" y="226"/>
                  </a:lnTo>
                  <a:lnTo>
                    <a:pt x="395" y="227"/>
                  </a:lnTo>
                  <a:lnTo>
                    <a:pt x="396" y="228"/>
                  </a:lnTo>
                  <a:lnTo>
                    <a:pt x="398" y="229"/>
                  </a:lnTo>
                  <a:lnTo>
                    <a:pt x="398" y="230"/>
                  </a:lnTo>
                  <a:lnTo>
                    <a:pt x="399" y="232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401" y="236"/>
                  </a:lnTo>
                  <a:lnTo>
                    <a:pt x="401" y="236"/>
                  </a:lnTo>
                  <a:lnTo>
                    <a:pt x="401" y="238"/>
                  </a:lnTo>
                  <a:lnTo>
                    <a:pt x="399" y="239"/>
                  </a:lnTo>
                  <a:lnTo>
                    <a:pt x="399" y="241"/>
                  </a:lnTo>
                  <a:lnTo>
                    <a:pt x="399" y="241"/>
                  </a:lnTo>
                  <a:lnTo>
                    <a:pt x="399" y="242"/>
                  </a:lnTo>
                  <a:lnTo>
                    <a:pt x="399" y="243"/>
                  </a:lnTo>
                  <a:lnTo>
                    <a:pt x="399" y="243"/>
                  </a:lnTo>
                  <a:lnTo>
                    <a:pt x="399" y="245"/>
                  </a:lnTo>
                  <a:lnTo>
                    <a:pt x="399" y="246"/>
                  </a:lnTo>
                  <a:lnTo>
                    <a:pt x="399" y="248"/>
                  </a:lnTo>
                  <a:lnTo>
                    <a:pt x="399" y="251"/>
                  </a:lnTo>
                  <a:lnTo>
                    <a:pt x="405" y="250"/>
                  </a:lnTo>
                  <a:lnTo>
                    <a:pt x="412" y="250"/>
                  </a:lnTo>
                  <a:lnTo>
                    <a:pt x="418" y="249"/>
                  </a:lnTo>
                  <a:lnTo>
                    <a:pt x="424" y="249"/>
                  </a:lnTo>
                  <a:lnTo>
                    <a:pt x="424" y="220"/>
                  </a:lnTo>
                  <a:lnTo>
                    <a:pt x="408" y="219"/>
                  </a:lnTo>
                  <a:lnTo>
                    <a:pt x="396" y="218"/>
                  </a:lnTo>
                  <a:lnTo>
                    <a:pt x="387" y="216"/>
                  </a:lnTo>
                  <a:lnTo>
                    <a:pt x="382" y="215"/>
                  </a:lnTo>
                  <a:lnTo>
                    <a:pt x="372" y="209"/>
                  </a:lnTo>
                  <a:lnTo>
                    <a:pt x="371" y="212"/>
                  </a:lnTo>
                  <a:lnTo>
                    <a:pt x="370" y="216"/>
                  </a:lnTo>
                  <a:lnTo>
                    <a:pt x="370" y="216"/>
                  </a:lnTo>
                  <a:lnTo>
                    <a:pt x="369" y="220"/>
                  </a:lnTo>
                  <a:lnTo>
                    <a:pt x="368" y="225"/>
                  </a:lnTo>
                  <a:lnTo>
                    <a:pt x="368" y="225"/>
                  </a:lnTo>
                  <a:lnTo>
                    <a:pt x="366" y="228"/>
                  </a:lnTo>
                  <a:lnTo>
                    <a:pt x="365" y="232"/>
                  </a:lnTo>
                  <a:lnTo>
                    <a:pt x="364" y="237"/>
                  </a:lnTo>
                  <a:lnTo>
                    <a:pt x="363" y="242"/>
                  </a:lnTo>
                  <a:lnTo>
                    <a:pt x="363" y="242"/>
                  </a:lnTo>
                  <a:lnTo>
                    <a:pt x="362" y="248"/>
                  </a:lnTo>
                  <a:lnTo>
                    <a:pt x="361" y="254"/>
                  </a:lnTo>
                  <a:lnTo>
                    <a:pt x="360" y="262"/>
                  </a:lnTo>
                  <a:lnTo>
                    <a:pt x="360" y="270"/>
                  </a:lnTo>
                  <a:lnTo>
                    <a:pt x="359" y="277"/>
                  </a:lnTo>
                  <a:lnTo>
                    <a:pt x="359" y="285"/>
                  </a:lnTo>
                  <a:lnTo>
                    <a:pt x="358" y="293"/>
                  </a:lnTo>
                  <a:lnTo>
                    <a:pt x="358" y="299"/>
                  </a:lnTo>
                  <a:lnTo>
                    <a:pt x="358" y="299"/>
                  </a:lnTo>
                  <a:lnTo>
                    <a:pt x="358" y="300"/>
                  </a:lnTo>
                  <a:lnTo>
                    <a:pt x="358" y="312"/>
                  </a:lnTo>
                  <a:lnTo>
                    <a:pt x="358" y="325"/>
                  </a:lnTo>
                  <a:lnTo>
                    <a:pt x="358" y="333"/>
                  </a:lnTo>
                  <a:lnTo>
                    <a:pt x="358" y="337"/>
                  </a:lnTo>
                  <a:lnTo>
                    <a:pt x="358" y="340"/>
                  </a:lnTo>
                  <a:lnTo>
                    <a:pt x="358" y="340"/>
                  </a:lnTo>
                  <a:lnTo>
                    <a:pt x="359" y="361"/>
                  </a:lnTo>
                  <a:lnTo>
                    <a:pt x="359" y="361"/>
                  </a:lnTo>
                  <a:lnTo>
                    <a:pt x="358" y="364"/>
                  </a:lnTo>
                  <a:lnTo>
                    <a:pt x="358" y="367"/>
                  </a:lnTo>
                  <a:lnTo>
                    <a:pt x="358" y="367"/>
                  </a:lnTo>
                  <a:lnTo>
                    <a:pt x="357" y="371"/>
                  </a:lnTo>
                  <a:lnTo>
                    <a:pt x="355" y="373"/>
                  </a:lnTo>
                  <a:lnTo>
                    <a:pt x="355" y="373"/>
                  </a:lnTo>
                  <a:lnTo>
                    <a:pt x="353" y="375"/>
                  </a:lnTo>
                  <a:lnTo>
                    <a:pt x="351" y="377"/>
                  </a:lnTo>
                  <a:lnTo>
                    <a:pt x="349" y="378"/>
                  </a:lnTo>
                  <a:lnTo>
                    <a:pt x="347" y="378"/>
                  </a:lnTo>
                  <a:lnTo>
                    <a:pt x="347" y="378"/>
                  </a:lnTo>
                  <a:lnTo>
                    <a:pt x="343" y="378"/>
                  </a:lnTo>
                  <a:lnTo>
                    <a:pt x="341" y="377"/>
                  </a:lnTo>
                  <a:lnTo>
                    <a:pt x="339" y="375"/>
                  </a:lnTo>
                  <a:lnTo>
                    <a:pt x="338" y="373"/>
                  </a:lnTo>
                  <a:lnTo>
                    <a:pt x="336" y="370"/>
                  </a:lnTo>
                  <a:lnTo>
                    <a:pt x="335" y="365"/>
                  </a:lnTo>
                  <a:lnTo>
                    <a:pt x="335" y="359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42"/>
                  </a:lnTo>
                  <a:lnTo>
                    <a:pt x="334" y="336"/>
                  </a:lnTo>
                  <a:lnTo>
                    <a:pt x="334" y="331"/>
                  </a:lnTo>
                  <a:lnTo>
                    <a:pt x="334" y="331"/>
                  </a:lnTo>
                  <a:lnTo>
                    <a:pt x="334" y="328"/>
                  </a:lnTo>
                  <a:lnTo>
                    <a:pt x="334" y="325"/>
                  </a:lnTo>
                  <a:lnTo>
                    <a:pt x="334" y="319"/>
                  </a:lnTo>
                  <a:lnTo>
                    <a:pt x="334" y="314"/>
                  </a:lnTo>
                  <a:lnTo>
                    <a:pt x="335" y="303"/>
                  </a:lnTo>
                  <a:lnTo>
                    <a:pt x="335" y="294"/>
                  </a:lnTo>
                  <a:lnTo>
                    <a:pt x="335" y="286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6" y="272"/>
                  </a:lnTo>
                  <a:lnTo>
                    <a:pt x="337" y="264"/>
                  </a:lnTo>
                  <a:lnTo>
                    <a:pt x="337" y="255"/>
                  </a:lnTo>
                  <a:lnTo>
                    <a:pt x="338" y="246"/>
                  </a:lnTo>
                  <a:lnTo>
                    <a:pt x="338" y="246"/>
                  </a:lnTo>
                  <a:lnTo>
                    <a:pt x="339" y="238"/>
                  </a:lnTo>
                  <a:lnTo>
                    <a:pt x="341" y="230"/>
                  </a:lnTo>
                  <a:lnTo>
                    <a:pt x="342" y="223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7" y="212"/>
                  </a:lnTo>
                  <a:lnTo>
                    <a:pt x="350" y="205"/>
                  </a:lnTo>
                  <a:lnTo>
                    <a:pt x="352" y="197"/>
                  </a:lnTo>
                  <a:lnTo>
                    <a:pt x="357" y="189"/>
                  </a:lnTo>
                  <a:lnTo>
                    <a:pt x="354" y="185"/>
                  </a:lnTo>
                  <a:lnTo>
                    <a:pt x="353" y="182"/>
                  </a:lnTo>
                  <a:lnTo>
                    <a:pt x="353" y="182"/>
                  </a:lnTo>
                  <a:lnTo>
                    <a:pt x="353" y="178"/>
                  </a:lnTo>
                  <a:lnTo>
                    <a:pt x="352" y="174"/>
                  </a:lnTo>
                  <a:lnTo>
                    <a:pt x="352" y="168"/>
                  </a:lnTo>
                  <a:lnTo>
                    <a:pt x="352" y="162"/>
                  </a:lnTo>
                  <a:lnTo>
                    <a:pt x="352" y="162"/>
                  </a:lnTo>
                  <a:lnTo>
                    <a:pt x="352" y="154"/>
                  </a:lnTo>
                  <a:lnTo>
                    <a:pt x="354" y="148"/>
                  </a:lnTo>
                  <a:lnTo>
                    <a:pt x="354" y="148"/>
                  </a:lnTo>
                  <a:lnTo>
                    <a:pt x="357" y="142"/>
                  </a:lnTo>
                  <a:lnTo>
                    <a:pt x="360" y="137"/>
                  </a:lnTo>
                  <a:lnTo>
                    <a:pt x="360" y="137"/>
                  </a:lnTo>
                  <a:lnTo>
                    <a:pt x="365" y="133"/>
                  </a:lnTo>
                  <a:lnTo>
                    <a:pt x="371" y="129"/>
                  </a:lnTo>
                  <a:lnTo>
                    <a:pt x="377" y="126"/>
                  </a:lnTo>
                  <a:lnTo>
                    <a:pt x="384" y="123"/>
                  </a:lnTo>
                  <a:lnTo>
                    <a:pt x="384" y="123"/>
                  </a:lnTo>
                  <a:lnTo>
                    <a:pt x="393" y="122"/>
                  </a:lnTo>
                  <a:lnTo>
                    <a:pt x="403" y="120"/>
                  </a:lnTo>
                  <a:lnTo>
                    <a:pt x="413" y="119"/>
                  </a:lnTo>
                  <a:lnTo>
                    <a:pt x="425" y="118"/>
                  </a:lnTo>
                  <a:lnTo>
                    <a:pt x="425" y="103"/>
                  </a:lnTo>
                  <a:lnTo>
                    <a:pt x="412" y="103"/>
                  </a:lnTo>
                  <a:lnTo>
                    <a:pt x="399" y="104"/>
                  </a:lnTo>
                  <a:lnTo>
                    <a:pt x="388" y="104"/>
                  </a:lnTo>
                  <a:lnTo>
                    <a:pt x="379" y="104"/>
                  </a:lnTo>
                  <a:lnTo>
                    <a:pt x="363" y="105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2" y="106"/>
                  </a:lnTo>
                  <a:lnTo>
                    <a:pt x="338" y="107"/>
                  </a:lnTo>
                  <a:lnTo>
                    <a:pt x="335" y="107"/>
                  </a:lnTo>
                  <a:lnTo>
                    <a:pt x="335" y="106"/>
                  </a:lnTo>
                  <a:lnTo>
                    <a:pt x="329" y="106"/>
                  </a:lnTo>
                  <a:lnTo>
                    <a:pt x="324" y="105"/>
                  </a:lnTo>
                  <a:lnTo>
                    <a:pt x="323" y="103"/>
                  </a:lnTo>
                  <a:lnTo>
                    <a:pt x="320" y="101"/>
                  </a:lnTo>
                  <a:lnTo>
                    <a:pt x="319" y="99"/>
                  </a:lnTo>
                  <a:lnTo>
                    <a:pt x="319" y="97"/>
                  </a:lnTo>
                  <a:lnTo>
                    <a:pt x="319" y="97"/>
                  </a:lnTo>
                  <a:lnTo>
                    <a:pt x="319" y="95"/>
                  </a:lnTo>
                  <a:lnTo>
                    <a:pt x="320" y="92"/>
                  </a:lnTo>
                  <a:lnTo>
                    <a:pt x="321" y="89"/>
                  </a:lnTo>
                  <a:lnTo>
                    <a:pt x="323" y="87"/>
                  </a:lnTo>
                  <a:lnTo>
                    <a:pt x="325" y="86"/>
                  </a:lnTo>
                  <a:lnTo>
                    <a:pt x="327" y="85"/>
                  </a:lnTo>
                  <a:lnTo>
                    <a:pt x="327" y="85"/>
                  </a:lnTo>
                  <a:lnTo>
                    <a:pt x="328" y="84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3"/>
                  </a:lnTo>
                  <a:lnTo>
                    <a:pt x="338" y="83"/>
                  </a:lnTo>
                  <a:lnTo>
                    <a:pt x="341" y="83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96" y="81"/>
                  </a:lnTo>
                  <a:lnTo>
                    <a:pt x="425" y="79"/>
                  </a:lnTo>
                  <a:close/>
                  <a:moveTo>
                    <a:pt x="430" y="78"/>
                  </a:moveTo>
                  <a:lnTo>
                    <a:pt x="429" y="82"/>
                  </a:lnTo>
                  <a:lnTo>
                    <a:pt x="429" y="84"/>
                  </a:lnTo>
                  <a:lnTo>
                    <a:pt x="427" y="85"/>
                  </a:lnTo>
                  <a:lnTo>
                    <a:pt x="397" y="86"/>
                  </a:lnTo>
                  <a:lnTo>
                    <a:pt x="397" y="86"/>
                  </a:lnTo>
                  <a:lnTo>
                    <a:pt x="370" y="86"/>
                  </a:lnTo>
                  <a:lnTo>
                    <a:pt x="341" y="88"/>
                  </a:lnTo>
                  <a:lnTo>
                    <a:pt x="341" y="88"/>
                  </a:lnTo>
                  <a:lnTo>
                    <a:pt x="339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1" y="88"/>
                  </a:lnTo>
                  <a:lnTo>
                    <a:pt x="331" y="88"/>
                  </a:lnTo>
                  <a:lnTo>
                    <a:pt x="330" y="89"/>
                  </a:lnTo>
                  <a:lnTo>
                    <a:pt x="328" y="89"/>
                  </a:lnTo>
                  <a:lnTo>
                    <a:pt x="328" y="89"/>
                  </a:lnTo>
                  <a:lnTo>
                    <a:pt x="327" y="90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26" y="92"/>
                  </a:lnTo>
                  <a:lnTo>
                    <a:pt x="325" y="93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9"/>
                  </a:lnTo>
                  <a:lnTo>
                    <a:pt x="326" y="100"/>
                  </a:lnTo>
                  <a:lnTo>
                    <a:pt x="330" y="101"/>
                  </a:lnTo>
                  <a:lnTo>
                    <a:pt x="336" y="101"/>
                  </a:lnTo>
                  <a:lnTo>
                    <a:pt x="336" y="101"/>
                  </a:lnTo>
                  <a:lnTo>
                    <a:pt x="338" y="101"/>
                  </a:lnTo>
                  <a:lnTo>
                    <a:pt x="342" y="101"/>
                  </a:lnTo>
                  <a:lnTo>
                    <a:pt x="347" y="101"/>
                  </a:lnTo>
                  <a:lnTo>
                    <a:pt x="353" y="100"/>
                  </a:lnTo>
                  <a:lnTo>
                    <a:pt x="362" y="100"/>
                  </a:lnTo>
                  <a:lnTo>
                    <a:pt x="379" y="99"/>
                  </a:lnTo>
                  <a:lnTo>
                    <a:pt x="388" y="99"/>
                  </a:lnTo>
                  <a:lnTo>
                    <a:pt x="399" y="98"/>
                  </a:lnTo>
                  <a:lnTo>
                    <a:pt x="413" y="98"/>
                  </a:lnTo>
                  <a:lnTo>
                    <a:pt x="428" y="97"/>
                  </a:lnTo>
                  <a:lnTo>
                    <a:pt x="430" y="97"/>
                  </a:lnTo>
                  <a:lnTo>
                    <a:pt x="430" y="100"/>
                  </a:lnTo>
                  <a:lnTo>
                    <a:pt x="429" y="121"/>
                  </a:lnTo>
                  <a:lnTo>
                    <a:pt x="429" y="123"/>
                  </a:lnTo>
                  <a:lnTo>
                    <a:pt x="427" y="123"/>
                  </a:lnTo>
                  <a:lnTo>
                    <a:pt x="415" y="124"/>
                  </a:lnTo>
                  <a:lnTo>
                    <a:pt x="403" y="126"/>
                  </a:lnTo>
                  <a:lnTo>
                    <a:pt x="394" y="127"/>
                  </a:lnTo>
                  <a:lnTo>
                    <a:pt x="385" y="129"/>
                  </a:lnTo>
                  <a:lnTo>
                    <a:pt x="385" y="129"/>
                  </a:lnTo>
                  <a:lnTo>
                    <a:pt x="379" y="131"/>
                  </a:lnTo>
                  <a:lnTo>
                    <a:pt x="373" y="133"/>
                  </a:lnTo>
                  <a:lnTo>
                    <a:pt x="368" y="137"/>
                  </a:lnTo>
                  <a:lnTo>
                    <a:pt x="364" y="141"/>
                  </a:lnTo>
                  <a:lnTo>
                    <a:pt x="361" y="144"/>
                  </a:lnTo>
                  <a:lnTo>
                    <a:pt x="359" y="150"/>
                  </a:lnTo>
                  <a:lnTo>
                    <a:pt x="359" y="150"/>
                  </a:lnTo>
                  <a:lnTo>
                    <a:pt x="358" y="155"/>
                  </a:lnTo>
                  <a:lnTo>
                    <a:pt x="357" y="162"/>
                  </a:lnTo>
                  <a:lnTo>
                    <a:pt x="357" y="168"/>
                  </a:lnTo>
                  <a:lnTo>
                    <a:pt x="358" y="173"/>
                  </a:lnTo>
                  <a:lnTo>
                    <a:pt x="358" y="177"/>
                  </a:lnTo>
                  <a:lnTo>
                    <a:pt x="359" y="181"/>
                  </a:lnTo>
                  <a:lnTo>
                    <a:pt x="360" y="185"/>
                  </a:lnTo>
                  <a:lnTo>
                    <a:pt x="361" y="188"/>
                  </a:lnTo>
                  <a:lnTo>
                    <a:pt x="361" y="189"/>
                  </a:lnTo>
                  <a:lnTo>
                    <a:pt x="361" y="190"/>
                  </a:lnTo>
                  <a:lnTo>
                    <a:pt x="358" y="199"/>
                  </a:lnTo>
                  <a:lnTo>
                    <a:pt x="354" y="207"/>
                  </a:lnTo>
                  <a:lnTo>
                    <a:pt x="351" y="214"/>
                  </a:lnTo>
                  <a:lnTo>
                    <a:pt x="349" y="220"/>
                  </a:lnTo>
                  <a:lnTo>
                    <a:pt x="347" y="225"/>
                  </a:lnTo>
                  <a:lnTo>
                    <a:pt x="346" y="231"/>
                  </a:lnTo>
                  <a:lnTo>
                    <a:pt x="346" y="231"/>
                  </a:lnTo>
                  <a:lnTo>
                    <a:pt x="345" y="239"/>
                  </a:lnTo>
                  <a:lnTo>
                    <a:pt x="343" y="248"/>
                  </a:lnTo>
                  <a:lnTo>
                    <a:pt x="342" y="256"/>
                  </a:lnTo>
                  <a:lnTo>
                    <a:pt x="341" y="264"/>
                  </a:lnTo>
                  <a:lnTo>
                    <a:pt x="341" y="264"/>
                  </a:lnTo>
                  <a:lnTo>
                    <a:pt x="340" y="272"/>
                  </a:lnTo>
                  <a:lnTo>
                    <a:pt x="340" y="278"/>
                  </a:lnTo>
                  <a:lnTo>
                    <a:pt x="340" y="286"/>
                  </a:lnTo>
                  <a:lnTo>
                    <a:pt x="339" y="294"/>
                  </a:lnTo>
                  <a:lnTo>
                    <a:pt x="339" y="294"/>
                  </a:lnTo>
                  <a:lnTo>
                    <a:pt x="339" y="304"/>
                  </a:lnTo>
                  <a:lnTo>
                    <a:pt x="339" y="314"/>
                  </a:lnTo>
                  <a:lnTo>
                    <a:pt x="339" y="314"/>
                  </a:lnTo>
                  <a:lnTo>
                    <a:pt x="338" y="319"/>
                  </a:lnTo>
                  <a:lnTo>
                    <a:pt x="338" y="325"/>
                  </a:lnTo>
                  <a:lnTo>
                    <a:pt x="338" y="328"/>
                  </a:lnTo>
                  <a:lnTo>
                    <a:pt x="338" y="331"/>
                  </a:lnTo>
                  <a:lnTo>
                    <a:pt x="338" y="331"/>
                  </a:lnTo>
                  <a:lnTo>
                    <a:pt x="338" y="336"/>
                  </a:lnTo>
                  <a:lnTo>
                    <a:pt x="339" y="342"/>
                  </a:lnTo>
                  <a:lnTo>
                    <a:pt x="339" y="342"/>
                  </a:lnTo>
                  <a:lnTo>
                    <a:pt x="339" y="352"/>
                  </a:lnTo>
                  <a:lnTo>
                    <a:pt x="339" y="359"/>
                  </a:lnTo>
                  <a:lnTo>
                    <a:pt x="340" y="364"/>
                  </a:lnTo>
                  <a:lnTo>
                    <a:pt x="341" y="368"/>
                  </a:lnTo>
                  <a:lnTo>
                    <a:pt x="341" y="371"/>
                  </a:lnTo>
                  <a:lnTo>
                    <a:pt x="341" y="371"/>
                  </a:lnTo>
                  <a:lnTo>
                    <a:pt x="342" y="372"/>
                  </a:lnTo>
                  <a:lnTo>
                    <a:pt x="343" y="373"/>
                  </a:lnTo>
                  <a:lnTo>
                    <a:pt x="346" y="373"/>
                  </a:lnTo>
                  <a:lnTo>
                    <a:pt x="347" y="373"/>
                  </a:lnTo>
                  <a:lnTo>
                    <a:pt x="347" y="373"/>
                  </a:lnTo>
                  <a:lnTo>
                    <a:pt x="348" y="373"/>
                  </a:lnTo>
                  <a:lnTo>
                    <a:pt x="349" y="373"/>
                  </a:lnTo>
                  <a:lnTo>
                    <a:pt x="350" y="372"/>
                  </a:lnTo>
                  <a:lnTo>
                    <a:pt x="351" y="371"/>
                  </a:lnTo>
                  <a:lnTo>
                    <a:pt x="352" y="368"/>
                  </a:lnTo>
                  <a:lnTo>
                    <a:pt x="353" y="366"/>
                  </a:lnTo>
                  <a:lnTo>
                    <a:pt x="353" y="364"/>
                  </a:lnTo>
                  <a:lnTo>
                    <a:pt x="353" y="361"/>
                  </a:lnTo>
                  <a:lnTo>
                    <a:pt x="352" y="340"/>
                  </a:lnTo>
                  <a:lnTo>
                    <a:pt x="352" y="338"/>
                  </a:lnTo>
                  <a:lnTo>
                    <a:pt x="352" y="333"/>
                  </a:lnTo>
                  <a:lnTo>
                    <a:pt x="352" y="333"/>
                  </a:lnTo>
                  <a:lnTo>
                    <a:pt x="352" y="325"/>
                  </a:lnTo>
                  <a:lnTo>
                    <a:pt x="352" y="325"/>
                  </a:lnTo>
                  <a:lnTo>
                    <a:pt x="352" y="312"/>
                  </a:lnTo>
                  <a:lnTo>
                    <a:pt x="353" y="300"/>
                  </a:lnTo>
                  <a:lnTo>
                    <a:pt x="353" y="299"/>
                  </a:lnTo>
                  <a:lnTo>
                    <a:pt x="353" y="293"/>
                  </a:lnTo>
                  <a:lnTo>
                    <a:pt x="353" y="285"/>
                  </a:lnTo>
                  <a:lnTo>
                    <a:pt x="354" y="277"/>
                  </a:lnTo>
                  <a:lnTo>
                    <a:pt x="354" y="270"/>
                  </a:lnTo>
                  <a:lnTo>
                    <a:pt x="355" y="261"/>
                  </a:lnTo>
                  <a:lnTo>
                    <a:pt x="357" y="254"/>
                  </a:lnTo>
                  <a:lnTo>
                    <a:pt x="358" y="248"/>
                  </a:lnTo>
                  <a:lnTo>
                    <a:pt x="358" y="241"/>
                  </a:lnTo>
                  <a:lnTo>
                    <a:pt x="358" y="241"/>
                  </a:lnTo>
                  <a:lnTo>
                    <a:pt x="359" y="237"/>
                  </a:lnTo>
                  <a:lnTo>
                    <a:pt x="360" y="231"/>
                  </a:lnTo>
                  <a:lnTo>
                    <a:pt x="361" y="227"/>
                  </a:lnTo>
                  <a:lnTo>
                    <a:pt x="362" y="222"/>
                  </a:lnTo>
                  <a:lnTo>
                    <a:pt x="362" y="222"/>
                  </a:lnTo>
                  <a:lnTo>
                    <a:pt x="364" y="219"/>
                  </a:lnTo>
                  <a:lnTo>
                    <a:pt x="365" y="215"/>
                  </a:lnTo>
                  <a:lnTo>
                    <a:pt x="365" y="215"/>
                  </a:lnTo>
                  <a:lnTo>
                    <a:pt x="366" y="210"/>
                  </a:lnTo>
                  <a:lnTo>
                    <a:pt x="369" y="205"/>
                  </a:lnTo>
                  <a:lnTo>
                    <a:pt x="370" y="203"/>
                  </a:lnTo>
                  <a:lnTo>
                    <a:pt x="372" y="204"/>
                  </a:lnTo>
                  <a:lnTo>
                    <a:pt x="384" y="210"/>
                  </a:lnTo>
                  <a:lnTo>
                    <a:pt x="384" y="210"/>
                  </a:lnTo>
                  <a:lnTo>
                    <a:pt x="388" y="211"/>
                  </a:lnTo>
                  <a:lnTo>
                    <a:pt x="397" y="212"/>
                  </a:lnTo>
                  <a:lnTo>
                    <a:pt x="409" y="214"/>
                  </a:lnTo>
                  <a:lnTo>
                    <a:pt x="427" y="215"/>
                  </a:lnTo>
                  <a:lnTo>
                    <a:pt x="429" y="215"/>
                  </a:lnTo>
                  <a:lnTo>
                    <a:pt x="429" y="217"/>
                  </a:lnTo>
                  <a:lnTo>
                    <a:pt x="429" y="251"/>
                  </a:lnTo>
                  <a:lnTo>
                    <a:pt x="429" y="253"/>
                  </a:lnTo>
                  <a:lnTo>
                    <a:pt x="427" y="253"/>
                  </a:lnTo>
                  <a:lnTo>
                    <a:pt x="419" y="254"/>
                  </a:lnTo>
                  <a:lnTo>
                    <a:pt x="412" y="254"/>
                  </a:lnTo>
                  <a:lnTo>
                    <a:pt x="405" y="255"/>
                  </a:lnTo>
                  <a:lnTo>
                    <a:pt x="397" y="255"/>
                  </a:lnTo>
                  <a:lnTo>
                    <a:pt x="395" y="256"/>
                  </a:lnTo>
                  <a:lnTo>
                    <a:pt x="395" y="253"/>
                  </a:lnTo>
                  <a:lnTo>
                    <a:pt x="395" y="248"/>
                  </a:lnTo>
                  <a:lnTo>
                    <a:pt x="395" y="248"/>
                  </a:lnTo>
                  <a:lnTo>
                    <a:pt x="395" y="245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42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395" y="237"/>
                  </a:lnTo>
                  <a:lnTo>
                    <a:pt x="395" y="237"/>
                  </a:lnTo>
                  <a:lnTo>
                    <a:pt x="395" y="234"/>
                  </a:lnTo>
                  <a:lnTo>
                    <a:pt x="395" y="233"/>
                  </a:lnTo>
                  <a:lnTo>
                    <a:pt x="394" y="232"/>
                  </a:lnTo>
                  <a:lnTo>
                    <a:pt x="394" y="232"/>
                  </a:lnTo>
                  <a:lnTo>
                    <a:pt x="394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2" y="230"/>
                  </a:lnTo>
                  <a:lnTo>
                    <a:pt x="391" y="230"/>
                  </a:lnTo>
                  <a:lnTo>
                    <a:pt x="390" y="230"/>
                  </a:lnTo>
                  <a:lnTo>
                    <a:pt x="388" y="230"/>
                  </a:lnTo>
                  <a:lnTo>
                    <a:pt x="387" y="231"/>
                  </a:lnTo>
                  <a:lnTo>
                    <a:pt x="386" y="233"/>
                  </a:lnTo>
                  <a:lnTo>
                    <a:pt x="386" y="233"/>
                  </a:lnTo>
                  <a:lnTo>
                    <a:pt x="385" y="236"/>
                  </a:lnTo>
                  <a:lnTo>
                    <a:pt x="384" y="238"/>
                  </a:lnTo>
                  <a:lnTo>
                    <a:pt x="383" y="241"/>
                  </a:lnTo>
                  <a:lnTo>
                    <a:pt x="383" y="244"/>
                  </a:lnTo>
                  <a:lnTo>
                    <a:pt x="383" y="244"/>
                  </a:lnTo>
                  <a:lnTo>
                    <a:pt x="383" y="250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2" y="261"/>
                  </a:lnTo>
                  <a:lnTo>
                    <a:pt x="382" y="265"/>
                  </a:lnTo>
                  <a:lnTo>
                    <a:pt x="382" y="265"/>
                  </a:lnTo>
                  <a:lnTo>
                    <a:pt x="382" y="271"/>
                  </a:lnTo>
                  <a:lnTo>
                    <a:pt x="383" y="276"/>
                  </a:lnTo>
                  <a:lnTo>
                    <a:pt x="383" y="281"/>
                  </a:lnTo>
                  <a:lnTo>
                    <a:pt x="383" y="286"/>
                  </a:lnTo>
                  <a:lnTo>
                    <a:pt x="383" y="286"/>
                  </a:lnTo>
                  <a:lnTo>
                    <a:pt x="384" y="290"/>
                  </a:lnTo>
                  <a:lnTo>
                    <a:pt x="384" y="295"/>
                  </a:lnTo>
                  <a:lnTo>
                    <a:pt x="385" y="298"/>
                  </a:lnTo>
                  <a:lnTo>
                    <a:pt x="387" y="303"/>
                  </a:lnTo>
                  <a:lnTo>
                    <a:pt x="387" y="303"/>
                  </a:lnTo>
                  <a:lnTo>
                    <a:pt x="388" y="305"/>
                  </a:lnTo>
                  <a:lnTo>
                    <a:pt x="391" y="308"/>
                  </a:lnTo>
                  <a:lnTo>
                    <a:pt x="393" y="311"/>
                  </a:lnTo>
                  <a:lnTo>
                    <a:pt x="396" y="314"/>
                  </a:lnTo>
                  <a:lnTo>
                    <a:pt x="396" y="314"/>
                  </a:lnTo>
                  <a:lnTo>
                    <a:pt x="403" y="318"/>
                  </a:lnTo>
                  <a:lnTo>
                    <a:pt x="409" y="321"/>
                  </a:lnTo>
                  <a:lnTo>
                    <a:pt x="418" y="322"/>
                  </a:lnTo>
                  <a:lnTo>
                    <a:pt x="427" y="323"/>
                  </a:lnTo>
                  <a:lnTo>
                    <a:pt x="436" y="322"/>
                  </a:lnTo>
                  <a:lnTo>
                    <a:pt x="445" y="321"/>
                  </a:lnTo>
                  <a:lnTo>
                    <a:pt x="453" y="320"/>
                  </a:lnTo>
                  <a:lnTo>
                    <a:pt x="461" y="318"/>
                  </a:lnTo>
                  <a:lnTo>
                    <a:pt x="461" y="318"/>
                  </a:lnTo>
                  <a:lnTo>
                    <a:pt x="468" y="315"/>
                  </a:lnTo>
                  <a:lnTo>
                    <a:pt x="473" y="310"/>
                  </a:lnTo>
                  <a:lnTo>
                    <a:pt x="477" y="306"/>
                  </a:lnTo>
                  <a:lnTo>
                    <a:pt x="481" y="299"/>
                  </a:lnTo>
                  <a:lnTo>
                    <a:pt x="483" y="292"/>
                  </a:lnTo>
                  <a:lnTo>
                    <a:pt x="484" y="284"/>
                  </a:lnTo>
                  <a:lnTo>
                    <a:pt x="485" y="275"/>
                  </a:lnTo>
                  <a:lnTo>
                    <a:pt x="485" y="266"/>
                  </a:lnTo>
                  <a:lnTo>
                    <a:pt x="485" y="260"/>
                  </a:lnTo>
                  <a:lnTo>
                    <a:pt x="485" y="256"/>
                  </a:lnTo>
                  <a:lnTo>
                    <a:pt x="485" y="256"/>
                  </a:lnTo>
                  <a:lnTo>
                    <a:pt x="485" y="253"/>
                  </a:lnTo>
                  <a:lnTo>
                    <a:pt x="485" y="246"/>
                  </a:lnTo>
                  <a:lnTo>
                    <a:pt x="484" y="238"/>
                  </a:lnTo>
                  <a:lnTo>
                    <a:pt x="484" y="238"/>
                  </a:lnTo>
                  <a:lnTo>
                    <a:pt x="483" y="231"/>
                  </a:lnTo>
                  <a:lnTo>
                    <a:pt x="482" y="227"/>
                  </a:lnTo>
                  <a:lnTo>
                    <a:pt x="481" y="225"/>
                  </a:lnTo>
                  <a:lnTo>
                    <a:pt x="479" y="225"/>
                  </a:lnTo>
                  <a:lnTo>
                    <a:pt x="479" y="225"/>
                  </a:lnTo>
                  <a:lnTo>
                    <a:pt x="477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5" y="226"/>
                  </a:lnTo>
                  <a:lnTo>
                    <a:pt x="474" y="227"/>
                  </a:lnTo>
                  <a:lnTo>
                    <a:pt x="473" y="228"/>
                  </a:lnTo>
                  <a:lnTo>
                    <a:pt x="472" y="229"/>
                  </a:lnTo>
                  <a:lnTo>
                    <a:pt x="472" y="230"/>
                  </a:lnTo>
                  <a:lnTo>
                    <a:pt x="472" y="232"/>
                  </a:lnTo>
                  <a:lnTo>
                    <a:pt x="472" y="232"/>
                  </a:lnTo>
                  <a:lnTo>
                    <a:pt x="472" y="234"/>
                  </a:lnTo>
                  <a:lnTo>
                    <a:pt x="472" y="237"/>
                  </a:lnTo>
                  <a:lnTo>
                    <a:pt x="472" y="237"/>
                  </a:lnTo>
                  <a:lnTo>
                    <a:pt x="472" y="239"/>
                  </a:lnTo>
                  <a:lnTo>
                    <a:pt x="472" y="241"/>
                  </a:lnTo>
                  <a:lnTo>
                    <a:pt x="472" y="241"/>
                  </a:lnTo>
                  <a:lnTo>
                    <a:pt x="472" y="243"/>
                  </a:lnTo>
                  <a:lnTo>
                    <a:pt x="473" y="248"/>
                  </a:lnTo>
                  <a:lnTo>
                    <a:pt x="473" y="251"/>
                  </a:lnTo>
                  <a:lnTo>
                    <a:pt x="473" y="254"/>
                  </a:lnTo>
                  <a:lnTo>
                    <a:pt x="471" y="254"/>
                  </a:lnTo>
                  <a:lnTo>
                    <a:pt x="463" y="253"/>
                  </a:lnTo>
                  <a:lnTo>
                    <a:pt x="457" y="253"/>
                  </a:lnTo>
                  <a:lnTo>
                    <a:pt x="445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1" y="242"/>
                  </a:lnTo>
                  <a:lnTo>
                    <a:pt x="441" y="237"/>
                  </a:lnTo>
                  <a:lnTo>
                    <a:pt x="442" y="232"/>
                  </a:lnTo>
                  <a:lnTo>
                    <a:pt x="442" y="229"/>
                  </a:lnTo>
                  <a:lnTo>
                    <a:pt x="442" y="226"/>
                  </a:lnTo>
                  <a:lnTo>
                    <a:pt x="442" y="222"/>
                  </a:lnTo>
                  <a:lnTo>
                    <a:pt x="442" y="222"/>
                  </a:lnTo>
                  <a:lnTo>
                    <a:pt x="442" y="219"/>
                  </a:lnTo>
                  <a:lnTo>
                    <a:pt x="443" y="216"/>
                  </a:lnTo>
                  <a:lnTo>
                    <a:pt x="443" y="214"/>
                  </a:lnTo>
                  <a:lnTo>
                    <a:pt x="446" y="214"/>
                  </a:lnTo>
                  <a:lnTo>
                    <a:pt x="457" y="212"/>
                  </a:lnTo>
                  <a:lnTo>
                    <a:pt x="465" y="211"/>
                  </a:lnTo>
                  <a:lnTo>
                    <a:pt x="472" y="211"/>
                  </a:lnTo>
                  <a:lnTo>
                    <a:pt x="476" y="210"/>
                  </a:lnTo>
                  <a:lnTo>
                    <a:pt x="476" y="210"/>
                  </a:lnTo>
                  <a:lnTo>
                    <a:pt x="481" y="209"/>
                  </a:lnTo>
                  <a:lnTo>
                    <a:pt x="484" y="208"/>
                  </a:lnTo>
                  <a:lnTo>
                    <a:pt x="484" y="208"/>
                  </a:lnTo>
                  <a:lnTo>
                    <a:pt x="488" y="207"/>
                  </a:lnTo>
                  <a:lnTo>
                    <a:pt x="492" y="206"/>
                  </a:lnTo>
                  <a:lnTo>
                    <a:pt x="494" y="205"/>
                  </a:lnTo>
                  <a:lnTo>
                    <a:pt x="495" y="207"/>
                  </a:lnTo>
                  <a:lnTo>
                    <a:pt x="498" y="217"/>
                  </a:lnTo>
                  <a:lnTo>
                    <a:pt x="501" y="225"/>
                  </a:lnTo>
                  <a:lnTo>
                    <a:pt x="501" y="225"/>
                  </a:lnTo>
                  <a:lnTo>
                    <a:pt x="503" y="232"/>
                  </a:lnTo>
                  <a:lnTo>
                    <a:pt x="504" y="238"/>
                  </a:lnTo>
                  <a:lnTo>
                    <a:pt x="506" y="243"/>
                  </a:lnTo>
                  <a:lnTo>
                    <a:pt x="507" y="251"/>
                  </a:lnTo>
                  <a:lnTo>
                    <a:pt x="508" y="261"/>
                  </a:lnTo>
                  <a:lnTo>
                    <a:pt x="509" y="272"/>
                  </a:lnTo>
                  <a:lnTo>
                    <a:pt x="509" y="272"/>
                  </a:lnTo>
                  <a:lnTo>
                    <a:pt x="510" y="283"/>
                  </a:lnTo>
                  <a:lnTo>
                    <a:pt x="512" y="292"/>
                  </a:lnTo>
                  <a:lnTo>
                    <a:pt x="513" y="297"/>
                  </a:lnTo>
                  <a:lnTo>
                    <a:pt x="513" y="301"/>
                  </a:lnTo>
                  <a:lnTo>
                    <a:pt x="513" y="301"/>
                  </a:lnTo>
                  <a:lnTo>
                    <a:pt x="515" y="330"/>
                  </a:lnTo>
                  <a:lnTo>
                    <a:pt x="515" y="330"/>
                  </a:lnTo>
                  <a:lnTo>
                    <a:pt x="515" y="341"/>
                  </a:lnTo>
                  <a:lnTo>
                    <a:pt x="516" y="350"/>
                  </a:lnTo>
                  <a:lnTo>
                    <a:pt x="516" y="358"/>
                  </a:lnTo>
                  <a:lnTo>
                    <a:pt x="516" y="362"/>
                  </a:lnTo>
                  <a:lnTo>
                    <a:pt x="516" y="365"/>
                  </a:lnTo>
                  <a:lnTo>
                    <a:pt x="516" y="367"/>
                  </a:lnTo>
                  <a:lnTo>
                    <a:pt x="516" y="370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8" y="373"/>
                  </a:lnTo>
                  <a:lnTo>
                    <a:pt x="519" y="375"/>
                  </a:lnTo>
                  <a:lnTo>
                    <a:pt x="519" y="375"/>
                  </a:lnTo>
                  <a:lnTo>
                    <a:pt x="520" y="375"/>
                  </a:lnTo>
                  <a:lnTo>
                    <a:pt x="521" y="375"/>
                  </a:lnTo>
                  <a:lnTo>
                    <a:pt x="521" y="375"/>
                  </a:lnTo>
                  <a:lnTo>
                    <a:pt x="523" y="375"/>
                  </a:lnTo>
                  <a:lnTo>
                    <a:pt x="524" y="375"/>
                  </a:lnTo>
                  <a:lnTo>
                    <a:pt x="524" y="375"/>
                  </a:lnTo>
                  <a:lnTo>
                    <a:pt x="525" y="374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7" y="372"/>
                  </a:lnTo>
                  <a:lnTo>
                    <a:pt x="527" y="370"/>
                  </a:lnTo>
                  <a:lnTo>
                    <a:pt x="527" y="366"/>
                  </a:lnTo>
                  <a:lnTo>
                    <a:pt x="528" y="364"/>
                  </a:lnTo>
                  <a:lnTo>
                    <a:pt x="528" y="364"/>
                  </a:lnTo>
                  <a:lnTo>
                    <a:pt x="528" y="344"/>
                  </a:lnTo>
                  <a:lnTo>
                    <a:pt x="528" y="341"/>
                  </a:lnTo>
                  <a:lnTo>
                    <a:pt x="528" y="337"/>
                  </a:lnTo>
                  <a:lnTo>
                    <a:pt x="528" y="332"/>
                  </a:lnTo>
                  <a:lnTo>
                    <a:pt x="528" y="327"/>
                  </a:lnTo>
                  <a:lnTo>
                    <a:pt x="525" y="288"/>
                  </a:lnTo>
                  <a:lnTo>
                    <a:pt x="524" y="279"/>
                  </a:lnTo>
                  <a:lnTo>
                    <a:pt x="523" y="272"/>
                  </a:lnTo>
                  <a:lnTo>
                    <a:pt x="523" y="264"/>
                  </a:lnTo>
                  <a:lnTo>
                    <a:pt x="521" y="257"/>
                  </a:lnTo>
                  <a:lnTo>
                    <a:pt x="521" y="257"/>
                  </a:lnTo>
                  <a:lnTo>
                    <a:pt x="520" y="251"/>
                  </a:lnTo>
                  <a:lnTo>
                    <a:pt x="519" y="244"/>
                  </a:lnTo>
                  <a:lnTo>
                    <a:pt x="518" y="237"/>
                  </a:lnTo>
                  <a:lnTo>
                    <a:pt x="516" y="230"/>
                  </a:lnTo>
                  <a:lnTo>
                    <a:pt x="516" y="230"/>
                  </a:lnTo>
                  <a:lnTo>
                    <a:pt x="515" y="223"/>
                  </a:lnTo>
                  <a:lnTo>
                    <a:pt x="513" y="218"/>
                  </a:lnTo>
                  <a:lnTo>
                    <a:pt x="512" y="212"/>
                  </a:lnTo>
                  <a:lnTo>
                    <a:pt x="510" y="209"/>
                  </a:lnTo>
                  <a:lnTo>
                    <a:pt x="510" y="209"/>
                  </a:lnTo>
                  <a:lnTo>
                    <a:pt x="509" y="206"/>
                  </a:lnTo>
                  <a:lnTo>
                    <a:pt x="507" y="203"/>
                  </a:lnTo>
                  <a:lnTo>
                    <a:pt x="507" y="203"/>
                  </a:lnTo>
                  <a:lnTo>
                    <a:pt x="506" y="199"/>
                  </a:lnTo>
                  <a:lnTo>
                    <a:pt x="505" y="196"/>
                  </a:lnTo>
                  <a:lnTo>
                    <a:pt x="505" y="196"/>
                  </a:lnTo>
                  <a:lnTo>
                    <a:pt x="505" y="195"/>
                  </a:lnTo>
                  <a:lnTo>
                    <a:pt x="509" y="184"/>
                  </a:lnTo>
                  <a:lnTo>
                    <a:pt x="510" y="184"/>
                  </a:lnTo>
                  <a:lnTo>
                    <a:pt x="510" y="182"/>
                  </a:lnTo>
                  <a:lnTo>
                    <a:pt x="512" y="178"/>
                  </a:lnTo>
                  <a:lnTo>
                    <a:pt x="513" y="175"/>
                  </a:lnTo>
                  <a:lnTo>
                    <a:pt x="513" y="172"/>
                  </a:lnTo>
                  <a:lnTo>
                    <a:pt x="513" y="172"/>
                  </a:lnTo>
                  <a:lnTo>
                    <a:pt x="514" y="167"/>
                  </a:lnTo>
                  <a:lnTo>
                    <a:pt x="514" y="163"/>
                  </a:lnTo>
                  <a:lnTo>
                    <a:pt x="515" y="159"/>
                  </a:lnTo>
                  <a:lnTo>
                    <a:pt x="515" y="155"/>
                  </a:lnTo>
                  <a:lnTo>
                    <a:pt x="515" y="155"/>
                  </a:lnTo>
                  <a:lnTo>
                    <a:pt x="514" y="152"/>
                  </a:lnTo>
                  <a:lnTo>
                    <a:pt x="514" y="149"/>
                  </a:lnTo>
                  <a:lnTo>
                    <a:pt x="513" y="145"/>
                  </a:lnTo>
                  <a:lnTo>
                    <a:pt x="510" y="142"/>
                  </a:lnTo>
                  <a:lnTo>
                    <a:pt x="508" y="139"/>
                  </a:lnTo>
                  <a:lnTo>
                    <a:pt x="506" y="135"/>
                  </a:lnTo>
                  <a:lnTo>
                    <a:pt x="503" y="133"/>
                  </a:lnTo>
                  <a:lnTo>
                    <a:pt x="499" y="131"/>
                  </a:lnTo>
                  <a:lnTo>
                    <a:pt x="496" y="129"/>
                  </a:lnTo>
                  <a:lnTo>
                    <a:pt x="491" y="127"/>
                  </a:lnTo>
                  <a:lnTo>
                    <a:pt x="484" y="126"/>
                  </a:lnTo>
                  <a:lnTo>
                    <a:pt x="476" y="124"/>
                  </a:lnTo>
                  <a:lnTo>
                    <a:pt x="468" y="123"/>
                  </a:lnTo>
                  <a:lnTo>
                    <a:pt x="460" y="122"/>
                  </a:lnTo>
                  <a:lnTo>
                    <a:pt x="452" y="122"/>
                  </a:lnTo>
                  <a:lnTo>
                    <a:pt x="447" y="121"/>
                  </a:lnTo>
                  <a:lnTo>
                    <a:pt x="443" y="121"/>
                  </a:lnTo>
                  <a:lnTo>
                    <a:pt x="443" y="119"/>
                  </a:lnTo>
                  <a:lnTo>
                    <a:pt x="443" y="112"/>
                  </a:lnTo>
                  <a:lnTo>
                    <a:pt x="443" y="110"/>
                  </a:lnTo>
                  <a:lnTo>
                    <a:pt x="443" y="108"/>
                  </a:lnTo>
                  <a:lnTo>
                    <a:pt x="443" y="105"/>
                  </a:lnTo>
                  <a:lnTo>
                    <a:pt x="443" y="100"/>
                  </a:lnTo>
                  <a:lnTo>
                    <a:pt x="443" y="98"/>
                  </a:lnTo>
                  <a:lnTo>
                    <a:pt x="446" y="98"/>
                  </a:lnTo>
                  <a:lnTo>
                    <a:pt x="454" y="97"/>
                  </a:lnTo>
                  <a:lnTo>
                    <a:pt x="467" y="97"/>
                  </a:lnTo>
                  <a:lnTo>
                    <a:pt x="481" y="97"/>
                  </a:lnTo>
                  <a:lnTo>
                    <a:pt x="497" y="97"/>
                  </a:lnTo>
                  <a:lnTo>
                    <a:pt x="513" y="97"/>
                  </a:lnTo>
                  <a:lnTo>
                    <a:pt x="525" y="97"/>
                  </a:lnTo>
                  <a:lnTo>
                    <a:pt x="525" y="97"/>
                  </a:lnTo>
                  <a:lnTo>
                    <a:pt x="532" y="97"/>
                  </a:lnTo>
                  <a:lnTo>
                    <a:pt x="538" y="97"/>
                  </a:lnTo>
                  <a:lnTo>
                    <a:pt x="538" y="97"/>
                  </a:lnTo>
                  <a:lnTo>
                    <a:pt x="540" y="96"/>
                  </a:lnTo>
                  <a:lnTo>
                    <a:pt x="543" y="96"/>
                  </a:lnTo>
                  <a:lnTo>
                    <a:pt x="545" y="95"/>
                  </a:lnTo>
                  <a:lnTo>
                    <a:pt x="547" y="95"/>
                  </a:lnTo>
                  <a:lnTo>
                    <a:pt x="548" y="94"/>
                  </a:lnTo>
                  <a:lnTo>
                    <a:pt x="549" y="93"/>
                  </a:lnTo>
                  <a:lnTo>
                    <a:pt x="549" y="92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9" y="90"/>
                  </a:lnTo>
                  <a:lnTo>
                    <a:pt x="548" y="89"/>
                  </a:lnTo>
                  <a:lnTo>
                    <a:pt x="548" y="89"/>
                  </a:lnTo>
                  <a:lnTo>
                    <a:pt x="547" y="87"/>
                  </a:lnTo>
                  <a:lnTo>
                    <a:pt x="546" y="86"/>
                  </a:lnTo>
                  <a:lnTo>
                    <a:pt x="546" y="86"/>
                  </a:lnTo>
                  <a:lnTo>
                    <a:pt x="542" y="85"/>
                  </a:lnTo>
                  <a:lnTo>
                    <a:pt x="536" y="84"/>
                  </a:lnTo>
                  <a:lnTo>
                    <a:pt x="525" y="84"/>
                  </a:lnTo>
                  <a:lnTo>
                    <a:pt x="509" y="83"/>
                  </a:lnTo>
                  <a:lnTo>
                    <a:pt x="509" y="84"/>
                  </a:lnTo>
                  <a:lnTo>
                    <a:pt x="501" y="84"/>
                  </a:lnTo>
                  <a:lnTo>
                    <a:pt x="493" y="84"/>
                  </a:lnTo>
                  <a:lnTo>
                    <a:pt x="484" y="84"/>
                  </a:lnTo>
                  <a:lnTo>
                    <a:pt x="476" y="84"/>
                  </a:lnTo>
                  <a:lnTo>
                    <a:pt x="461" y="84"/>
                  </a:lnTo>
                  <a:lnTo>
                    <a:pt x="446" y="85"/>
                  </a:lnTo>
                  <a:lnTo>
                    <a:pt x="443" y="85"/>
                  </a:lnTo>
                  <a:lnTo>
                    <a:pt x="443" y="83"/>
                  </a:lnTo>
                  <a:lnTo>
                    <a:pt x="443" y="72"/>
                  </a:lnTo>
                  <a:lnTo>
                    <a:pt x="443" y="61"/>
                  </a:lnTo>
                  <a:lnTo>
                    <a:pt x="443" y="59"/>
                  </a:lnTo>
                  <a:lnTo>
                    <a:pt x="446" y="57"/>
                  </a:lnTo>
                  <a:lnTo>
                    <a:pt x="456" y="56"/>
                  </a:lnTo>
                  <a:lnTo>
                    <a:pt x="463" y="54"/>
                  </a:lnTo>
                  <a:lnTo>
                    <a:pt x="470" y="52"/>
                  </a:lnTo>
                  <a:lnTo>
                    <a:pt x="475" y="51"/>
                  </a:lnTo>
                  <a:lnTo>
                    <a:pt x="475" y="50"/>
                  </a:lnTo>
                  <a:lnTo>
                    <a:pt x="479" y="49"/>
                  </a:lnTo>
                  <a:lnTo>
                    <a:pt x="483" y="45"/>
                  </a:lnTo>
                  <a:lnTo>
                    <a:pt x="483" y="45"/>
                  </a:lnTo>
                  <a:lnTo>
                    <a:pt x="486" y="42"/>
                  </a:lnTo>
                  <a:lnTo>
                    <a:pt x="491" y="39"/>
                  </a:lnTo>
                  <a:lnTo>
                    <a:pt x="493" y="34"/>
                  </a:lnTo>
                  <a:lnTo>
                    <a:pt x="495" y="29"/>
                  </a:lnTo>
                  <a:lnTo>
                    <a:pt x="495" y="29"/>
                  </a:lnTo>
                  <a:lnTo>
                    <a:pt x="497" y="23"/>
                  </a:lnTo>
                  <a:lnTo>
                    <a:pt x="497" y="16"/>
                  </a:lnTo>
                  <a:lnTo>
                    <a:pt x="497" y="11"/>
                  </a:lnTo>
                  <a:lnTo>
                    <a:pt x="496" y="8"/>
                  </a:lnTo>
                  <a:lnTo>
                    <a:pt x="494" y="6"/>
                  </a:lnTo>
                  <a:lnTo>
                    <a:pt x="492" y="6"/>
                  </a:lnTo>
                  <a:lnTo>
                    <a:pt x="492" y="6"/>
                  </a:lnTo>
                  <a:lnTo>
                    <a:pt x="490" y="6"/>
                  </a:lnTo>
                  <a:lnTo>
                    <a:pt x="488" y="6"/>
                  </a:lnTo>
                  <a:lnTo>
                    <a:pt x="488" y="6"/>
                  </a:lnTo>
                  <a:lnTo>
                    <a:pt x="488" y="7"/>
                  </a:lnTo>
                  <a:lnTo>
                    <a:pt x="487" y="7"/>
                  </a:lnTo>
                  <a:lnTo>
                    <a:pt x="487" y="8"/>
                  </a:lnTo>
                  <a:lnTo>
                    <a:pt x="486" y="9"/>
                  </a:lnTo>
                  <a:lnTo>
                    <a:pt x="486" y="9"/>
                  </a:lnTo>
                  <a:lnTo>
                    <a:pt x="486" y="11"/>
                  </a:lnTo>
                  <a:lnTo>
                    <a:pt x="485" y="15"/>
                  </a:lnTo>
                  <a:lnTo>
                    <a:pt x="485" y="15"/>
                  </a:lnTo>
                  <a:lnTo>
                    <a:pt x="485" y="19"/>
                  </a:lnTo>
                  <a:lnTo>
                    <a:pt x="484" y="22"/>
                  </a:lnTo>
                  <a:lnTo>
                    <a:pt x="483" y="27"/>
                  </a:lnTo>
                  <a:lnTo>
                    <a:pt x="482" y="29"/>
                  </a:lnTo>
                  <a:lnTo>
                    <a:pt x="482" y="29"/>
                  </a:lnTo>
                  <a:lnTo>
                    <a:pt x="480" y="32"/>
                  </a:lnTo>
                  <a:lnTo>
                    <a:pt x="476" y="35"/>
                  </a:lnTo>
                  <a:lnTo>
                    <a:pt x="473" y="38"/>
                  </a:lnTo>
                  <a:lnTo>
                    <a:pt x="469" y="41"/>
                  </a:lnTo>
                  <a:lnTo>
                    <a:pt x="462" y="43"/>
                  </a:lnTo>
                  <a:lnTo>
                    <a:pt x="454" y="45"/>
                  </a:lnTo>
                  <a:lnTo>
                    <a:pt x="445" y="45"/>
                  </a:lnTo>
                  <a:lnTo>
                    <a:pt x="432" y="46"/>
                  </a:lnTo>
                  <a:lnTo>
                    <a:pt x="432" y="46"/>
                  </a:lnTo>
                  <a:lnTo>
                    <a:pt x="429" y="46"/>
                  </a:lnTo>
                  <a:lnTo>
                    <a:pt x="424" y="45"/>
                  </a:lnTo>
                  <a:lnTo>
                    <a:pt x="419" y="45"/>
                  </a:lnTo>
                  <a:lnTo>
                    <a:pt x="412" y="44"/>
                  </a:lnTo>
                  <a:lnTo>
                    <a:pt x="412" y="44"/>
                  </a:lnTo>
                  <a:lnTo>
                    <a:pt x="405" y="44"/>
                  </a:lnTo>
                  <a:lnTo>
                    <a:pt x="401" y="43"/>
                  </a:lnTo>
                  <a:lnTo>
                    <a:pt x="395" y="41"/>
                  </a:lnTo>
                  <a:lnTo>
                    <a:pt x="392" y="40"/>
                  </a:lnTo>
                  <a:lnTo>
                    <a:pt x="392" y="40"/>
                  </a:lnTo>
                  <a:lnTo>
                    <a:pt x="390" y="38"/>
                  </a:lnTo>
                  <a:lnTo>
                    <a:pt x="387" y="35"/>
                  </a:lnTo>
                  <a:lnTo>
                    <a:pt x="385" y="33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17"/>
                  </a:lnTo>
                  <a:lnTo>
                    <a:pt x="381" y="17"/>
                  </a:lnTo>
                  <a:lnTo>
                    <a:pt x="381" y="16"/>
                  </a:lnTo>
                  <a:lnTo>
                    <a:pt x="380" y="15"/>
                  </a:lnTo>
                  <a:lnTo>
                    <a:pt x="380" y="13"/>
                  </a:lnTo>
                  <a:lnTo>
                    <a:pt x="380" y="13"/>
                  </a:lnTo>
                  <a:lnTo>
                    <a:pt x="379" y="13"/>
                  </a:lnTo>
                  <a:lnTo>
                    <a:pt x="379" y="12"/>
                  </a:lnTo>
                  <a:lnTo>
                    <a:pt x="379" y="12"/>
                  </a:lnTo>
                  <a:lnTo>
                    <a:pt x="377" y="12"/>
                  </a:lnTo>
                  <a:lnTo>
                    <a:pt x="376" y="12"/>
                  </a:lnTo>
                  <a:lnTo>
                    <a:pt x="376" y="12"/>
                  </a:lnTo>
                  <a:lnTo>
                    <a:pt x="375" y="12"/>
                  </a:lnTo>
                  <a:lnTo>
                    <a:pt x="374" y="13"/>
                  </a:lnTo>
                  <a:lnTo>
                    <a:pt x="373" y="13"/>
                  </a:lnTo>
                  <a:lnTo>
                    <a:pt x="373" y="13"/>
                  </a:lnTo>
                  <a:lnTo>
                    <a:pt x="372" y="15"/>
                  </a:lnTo>
                  <a:lnTo>
                    <a:pt x="372" y="16"/>
                  </a:lnTo>
                  <a:lnTo>
                    <a:pt x="371" y="16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7"/>
                  </a:lnTo>
                  <a:lnTo>
                    <a:pt x="371" y="18"/>
                  </a:lnTo>
                  <a:lnTo>
                    <a:pt x="371" y="20"/>
                  </a:lnTo>
                  <a:lnTo>
                    <a:pt x="371" y="23"/>
                  </a:lnTo>
                  <a:lnTo>
                    <a:pt x="371" y="23"/>
                  </a:lnTo>
                  <a:lnTo>
                    <a:pt x="371" y="26"/>
                  </a:lnTo>
                  <a:lnTo>
                    <a:pt x="371" y="29"/>
                  </a:lnTo>
                  <a:lnTo>
                    <a:pt x="371" y="29"/>
                  </a:lnTo>
                  <a:lnTo>
                    <a:pt x="372" y="32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74" y="39"/>
                  </a:lnTo>
                  <a:lnTo>
                    <a:pt x="376" y="42"/>
                  </a:lnTo>
                  <a:lnTo>
                    <a:pt x="380" y="45"/>
                  </a:lnTo>
                  <a:lnTo>
                    <a:pt x="383" y="49"/>
                  </a:lnTo>
                  <a:lnTo>
                    <a:pt x="390" y="52"/>
                  </a:lnTo>
                  <a:lnTo>
                    <a:pt x="398" y="55"/>
                  </a:lnTo>
                  <a:lnTo>
                    <a:pt x="412" y="56"/>
                  </a:lnTo>
                  <a:lnTo>
                    <a:pt x="428" y="59"/>
                  </a:lnTo>
                  <a:lnTo>
                    <a:pt x="430" y="59"/>
                  </a:lnTo>
                  <a:lnTo>
                    <a:pt x="430" y="61"/>
                  </a:lnTo>
                  <a:lnTo>
                    <a:pt x="430" y="71"/>
                  </a:lnTo>
                  <a:lnTo>
                    <a:pt x="430" y="71"/>
                  </a:lnTo>
                  <a:lnTo>
                    <a:pt x="430" y="74"/>
                  </a:lnTo>
                  <a:lnTo>
                    <a:pt x="430" y="78"/>
                  </a:lnTo>
                  <a:close/>
                  <a:moveTo>
                    <a:pt x="443" y="112"/>
                  </a:moveTo>
                  <a:lnTo>
                    <a:pt x="443" y="112"/>
                  </a:lnTo>
                  <a:lnTo>
                    <a:pt x="443" y="112"/>
                  </a:lnTo>
                  <a:close/>
                  <a:moveTo>
                    <a:pt x="376" y="168"/>
                  </a:moveTo>
                  <a:lnTo>
                    <a:pt x="382" y="165"/>
                  </a:lnTo>
                  <a:lnTo>
                    <a:pt x="386" y="163"/>
                  </a:lnTo>
                  <a:lnTo>
                    <a:pt x="386" y="163"/>
                  </a:lnTo>
                  <a:lnTo>
                    <a:pt x="392" y="161"/>
                  </a:lnTo>
                  <a:lnTo>
                    <a:pt x="397" y="159"/>
                  </a:lnTo>
                  <a:lnTo>
                    <a:pt x="397" y="159"/>
                  </a:lnTo>
                  <a:lnTo>
                    <a:pt x="404" y="157"/>
                  </a:lnTo>
                  <a:lnTo>
                    <a:pt x="410" y="155"/>
                  </a:lnTo>
                  <a:lnTo>
                    <a:pt x="417" y="154"/>
                  </a:lnTo>
                  <a:lnTo>
                    <a:pt x="425" y="154"/>
                  </a:lnTo>
                  <a:lnTo>
                    <a:pt x="425" y="149"/>
                  </a:lnTo>
                  <a:lnTo>
                    <a:pt x="425" y="139"/>
                  </a:lnTo>
                  <a:lnTo>
                    <a:pt x="407" y="140"/>
                  </a:lnTo>
                  <a:lnTo>
                    <a:pt x="394" y="142"/>
                  </a:lnTo>
                  <a:lnTo>
                    <a:pt x="385" y="144"/>
                  </a:lnTo>
                  <a:lnTo>
                    <a:pt x="381" y="146"/>
                  </a:lnTo>
                  <a:lnTo>
                    <a:pt x="379" y="150"/>
                  </a:lnTo>
                  <a:lnTo>
                    <a:pt x="377" y="152"/>
                  </a:lnTo>
                  <a:lnTo>
                    <a:pt x="377" y="152"/>
                  </a:lnTo>
                  <a:lnTo>
                    <a:pt x="376" y="153"/>
                  </a:lnTo>
                  <a:lnTo>
                    <a:pt x="376" y="155"/>
                  </a:lnTo>
                  <a:lnTo>
                    <a:pt x="376" y="155"/>
                  </a:lnTo>
                  <a:lnTo>
                    <a:pt x="375" y="156"/>
                  </a:lnTo>
                  <a:lnTo>
                    <a:pt x="375" y="157"/>
                  </a:lnTo>
                  <a:lnTo>
                    <a:pt x="375" y="157"/>
                  </a:lnTo>
                  <a:lnTo>
                    <a:pt x="375" y="160"/>
                  </a:lnTo>
                  <a:lnTo>
                    <a:pt x="375" y="162"/>
                  </a:lnTo>
                  <a:lnTo>
                    <a:pt x="375" y="162"/>
                  </a:lnTo>
                  <a:lnTo>
                    <a:pt x="375" y="163"/>
                  </a:lnTo>
                  <a:lnTo>
                    <a:pt x="375" y="164"/>
                  </a:lnTo>
                  <a:lnTo>
                    <a:pt x="375" y="165"/>
                  </a:lnTo>
                  <a:lnTo>
                    <a:pt x="375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6" y="168"/>
                  </a:lnTo>
                  <a:close/>
                  <a:moveTo>
                    <a:pt x="388" y="167"/>
                  </a:moveTo>
                  <a:lnTo>
                    <a:pt x="382" y="171"/>
                  </a:lnTo>
                  <a:lnTo>
                    <a:pt x="376" y="174"/>
                  </a:lnTo>
                  <a:lnTo>
                    <a:pt x="374" y="175"/>
                  </a:lnTo>
                  <a:lnTo>
                    <a:pt x="373" y="173"/>
                  </a:lnTo>
                  <a:lnTo>
                    <a:pt x="371" y="168"/>
                  </a:lnTo>
                  <a:lnTo>
                    <a:pt x="371" y="166"/>
                  </a:lnTo>
                  <a:lnTo>
                    <a:pt x="371" y="165"/>
                  </a:lnTo>
                  <a:lnTo>
                    <a:pt x="371" y="165"/>
                  </a:lnTo>
                  <a:lnTo>
                    <a:pt x="371" y="163"/>
                  </a:lnTo>
                  <a:lnTo>
                    <a:pt x="371" y="162"/>
                  </a:lnTo>
                  <a:lnTo>
                    <a:pt x="371" y="162"/>
                  </a:lnTo>
                  <a:lnTo>
                    <a:pt x="371" y="160"/>
                  </a:lnTo>
                  <a:lnTo>
                    <a:pt x="371" y="157"/>
                  </a:lnTo>
                  <a:lnTo>
                    <a:pt x="371" y="155"/>
                  </a:lnTo>
                  <a:lnTo>
                    <a:pt x="371" y="154"/>
                  </a:lnTo>
                  <a:lnTo>
                    <a:pt x="372" y="152"/>
                  </a:lnTo>
                  <a:lnTo>
                    <a:pt x="373" y="149"/>
                  </a:lnTo>
                  <a:lnTo>
                    <a:pt x="375" y="146"/>
                  </a:lnTo>
                  <a:lnTo>
                    <a:pt x="377" y="143"/>
                  </a:lnTo>
                  <a:lnTo>
                    <a:pt x="377" y="143"/>
                  </a:lnTo>
                  <a:lnTo>
                    <a:pt x="380" y="142"/>
                  </a:lnTo>
                  <a:lnTo>
                    <a:pt x="383" y="140"/>
                  </a:lnTo>
                  <a:lnTo>
                    <a:pt x="387" y="139"/>
                  </a:lnTo>
                  <a:lnTo>
                    <a:pt x="393" y="138"/>
                  </a:lnTo>
                  <a:lnTo>
                    <a:pt x="393" y="138"/>
                  </a:lnTo>
                  <a:lnTo>
                    <a:pt x="399" y="137"/>
                  </a:lnTo>
                  <a:lnTo>
                    <a:pt x="407" y="135"/>
                  </a:lnTo>
                  <a:lnTo>
                    <a:pt x="417" y="134"/>
                  </a:lnTo>
                  <a:lnTo>
                    <a:pt x="427" y="133"/>
                  </a:lnTo>
                  <a:lnTo>
                    <a:pt x="429" y="133"/>
                  </a:lnTo>
                  <a:lnTo>
                    <a:pt x="429" y="137"/>
                  </a:lnTo>
                  <a:lnTo>
                    <a:pt x="429" y="149"/>
                  </a:lnTo>
                  <a:lnTo>
                    <a:pt x="429" y="156"/>
                  </a:lnTo>
                  <a:lnTo>
                    <a:pt x="429" y="159"/>
                  </a:lnTo>
                  <a:lnTo>
                    <a:pt x="427" y="159"/>
                  </a:lnTo>
                  <a:lnTo>
                    <a:pt x="419" y="160"/>
                  </a:lnTo>
                  <a:lnTo>
                    <a:pt x="412" y="161"/>
                  </a:lnTo>
                  <a:lnTo>
                    <a:pt x="405" y="162"/>
                  </a:lnTo>
                  <a:lnTo>
                    <a:pt x="399" y="164"/>
                  </a:lnTo>
                  <a:lnTo>
                    <a:pt x="399" y="164"/>
                  </a:lnTo>
                  <a:lnTo>
                    <a:pt x="394" y="165"/>
                  </a:lnTo>
                  <a:lnTo>
                    <a:pt x="388" y="167"/>
                  </a:lnTo>
                  <a:close/>
                  <a:moveTo>
                    <a:pt x="424" y="174"/>
                  </a:moveTo>
                  <a:lnTo>
                    <a:pt x="414" y="175"/>
                  </a:lnTo>
                  <a:lnTo>
                    <a:pt x="405" y="177"/>
                  </a:lnTo>
                  <a:lnTo>
                    <a:pt x="397" y="179"/>
                  </a:lnTo>
                  <a:lnTo>
                    <a:pt x="393" y="183"/>
                  </a:lnTo>
                  <a:lnTo>
                    <a:pt x="393" y="183"/>
                  </a:lnTo>
                  <a:lnTo>
                    <a:pt x="385" y="189"/>
                  </a:lnTo>
                  <a:lnTo>
                    <a:pt x="385" y="189"/>
                  </a:lnTo>
                  <a:lnTo>
                    <a:pt x="386" y="190"/>
                  </a:lnTo>
                  <a:lnTo>
                    <a:pt x="387" y="192"/>
                  </a:lnTo>
                  <a:lnTo>
                    <a:pt x="388" y="193"/>
                  </a:lnTo>
                  <a:lnTo>
                    <a:pt x="390" y="194"/>
                  </a:lnTo>
                  <a:lnTo>
                    <a:pt x="393" y="195"/>
                  </a:lnTo>
                  <a:lnTo>
                    <a:pt x="397" y="195"/>
                  </a:lnTo>
                  <a:lnTo>
                    <a:pt x="397" y="196"/>
                  </a:lnTo>
                  <a:lnTo>
                    <a:pt x="403" y="196"/>
                  </a:lnTo>
                  <a:lnTo>
                    <a:pt x="409" y="197"/>
                  </a:lnTo>
                  <a:lnTo>
                    <a:pt x="417" y="197"/>
                  </a:lnTo>
                  <a:lnTo>
                    <a:pt x="424" y="197"/>
                  </a:lnTo>
                  <a:lnTo>
                    <a:pt x="424" y="174"/>
                  </a:lnTo>
                  <a:close/>
                  <a:moveTo>
                    <a:pt x="404" y="173"/>
                  </a:moveTo>
                  <a:lnTo>
                    <a:pt x="414" y="171"/>
                  </a:lnTo>
                  <a:lnTo>
                    <a:pt x="426" y="168"/>
                  </a:lnTo>
                  <a:lnTo>
                    <a:pt x="429" y="168"/>
                  </a:lnTo>
                  <a:lnTo>
                    <a:pt x="429" y="171"/>
                  </a:lnTo>
                  <a:lnTo>
                    <a:pt x="429" y="199"/>
                  </a:lnTo>
                  <a:lnTo>
                    <a:pt x="429" y="201"/>
                  </a:lnTo>
                  <a:lnTo>
                    <a:pt x="427" y="201"/>
                  </a:lnTo>
                  <a:lnTo>
                    <a:pt x="417" y="201"/>
                  </a:lnTo>
                  <a:lnTo>
                    <a:pt x="409" y="201"/>
                  </a:lnTo>
                  <a:lnTo>
                    <a:pt x="403" y="201"/>
                  </a:lnTo>
                  <a:lnTo>
                    <a:pt x="397" y="200"/>
                  </a:lnTo>
                  <a:lnTo>
                    <a:pt x="397" y="200"/>
                  </a:lnTo>
                  <a:lnTo>
                    <a:pt x="392" y="199"/>
                  </a:lnTo>
                  <a:lnTo>
                    <a:pt x="388" y="198"/>
                  </a:lnTo>
                  <a:lnTo>
                    <a:pt x="385" y="197"/>
                  </a:lnTo>
                  <a:lnTo>
                    <a:pt x="383" y="195"/>
                  </a:lnTo>
                  <a:lnTo>
                    <a:pt x="383" y="195"/>
                  </a:lnTo>
                  <a:lnTo>
                    <a:pt x="382" y="194"/>
                  </a:lnTo>
                  <a:lnTo>
                    <a:pt x="381" y="193"/>
                  </a:lnTo>
                  <a:lnTo>
                    <a:pt x="381" y="190"/>
                  </a:lnTo>
                  <a:lnTo>
                    <a:pt x="380" y="189"/>
                  </a:lnTo>
                  <a:lnTo>
                    <a:pt x="379" y="187"/>
                  </a:lnTo>
                  <a:lnTo>
                    <a:pt x="381" y="186"/>
                  </a:lnTo>
                  <a:lnTo>
                    <a:pt x="390" y="179"/>
                  </a:lnTo>
                  <a:lnTo>
                    <a:pt x="395" y="175"/>
                  </a:lnTo>
                  <a:lnTo>
                    <a:pt x="404" y="173"/>
                  </a:lnTo>
                  <a:close/>
                  <a:moveTo>
                    <a:pt x="469" y="270"/>
                  </a:moveTo>
                  <a:lnTo>
                    <a:pt x="461" y="270"/>
                  </a:lnTo>
                  <a:lnTo>
                    <a:pt x="456" y="268"/>
                  </a:lnTo>
                  <a:lnTo>
                    <a:pt x="449" y="268"/>
                  </a:lnTo>
                  <a:lnTo>
                    <a:pt x="443" y="268"/>
                  </a:lnTo>
                  <a:lnTo>
                    <a:pt x="443" y="268"/>
                  </a:lnTo>
                  <a:lnTo>
                    <a:pt x="436" y="268"/>
                  </a:lnTo>
                  <a:lnTo>
                    <a:pt x="426" y="270"/>
                  </a:lnTo>
                  <a:lnTo>
                    <a:pt x="414" y="271"/>
                  </a:lnTo>
                  <a:lnTo>
                    <a:pt x="401" y="273"/>
                  </a:lnTo>
                  <a:lnTo>
                    <a:pt x="401" y="276"/>
                  </a:lnTo>
                  <a:lnTo>
                    <a:pt x="401" y="282"/>
                  </a:lnTo>
                  <a:lnTo>
                    <a:pt x="401" y="282"/>
                  </a:lnTo>
                  <a:lnTo>
                    <a:pt x="401" y="285"/>
                  </a:lnTo>
                  <a:lnTo>
                    <a:pt x="402" y="288"/>
                  </a:lnTo>
                  <a:lnTo>
                    <a:pt x="404" y="293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301"/>
                  </a:lnTo>
                  <a:lnTo>
                    <a:pt x="414" y="304"/>
                  </a:lnTo>
                  <a:lnTo>
                    <a:pt x="421" y="306"/>
                  </a:lnTo>
                  <a:lnTo>
                    <a:pt x="432" y="306"/>
                  </a:lnTo>
                  <a:lnTo>
                    <a:pt x="442" y="306"/>
                  </a:lnTo>
                  <a:lnTo>
                    <a:pt x="451" y="304"/>
                  </a:lnTo>
                  <a:lnTo>
                    <a:pt x="457" y="301"/>
                  </a:lnTo>
                  <a:lnTo>
                    <a:pt x="460" y="299"/>
                  </a:lnTo>
                  <a:lnTo>
                    <a:pt x="460" y="299"/>
                  </a:lnTo>
                  <a:lnTo>
                    <a:pt x="463" y="295"/>
                  </a:lnTo>
                  <a:lnTo>
                    <a:pt x="465" y="290"/>
                  </a:lnTo>
                  <a:lnTo>
                    <a:pt x="467" y="286"/>
                  </a:lnTo>
                  <a:lnTo>
                    <a:pt x="468" y="281"/>
                  </a:lnTo>
                  <a:lnTo>
                    <a:pt x="468" y="281"/>
                  </a:lnTo>
                  <a:lnTo>
                    <a:pt x="469" y="270"/>
                  </a:lnTo>
                  <a:close/>
                  <a:moveTo>
                    <a:pt x="456" y="264"/>
                  </a:moveTo>
                  <a:lnTo>
                    <a:pt x="463" y="264"/>
                  </a:lnTo>
                  <a:lnTo>
                    <a:pt x="471" y="265"/>
                  </a:lnTo>
                  <a:lnTo>
                    <a:pt x="474" y="266"/>
                  </a:lnTo>
                  <a:lnTo>
                    <a:pt x="473" y="268"/>
                  </a:lnTo>
                  <a:lnTo>
                    <a:pt x="472" y="281"/>
                  </a:lnTo>
                  <a:lnTo>
                    <a:pt x="472" y="281"/>
                  </a:lnTo>
                  <a:lnTo>
                    <a:pt x="472" y="287"/>
                  </a:lnTo>
                  <a:lnTo>
                    <a:pt x="470" y="293"/>
                  </a:lnTo>
                  <a:lnTo>
                    <a:pt x="468" y="297"/>
                  </a:lnTo>
                  <a:lnTo>
                    <a:pt x="464" y="301"/>
                  </a:lnTo>
                  <a:lnTo>
                    <a:pt x="459" y="306"/>
                  </a:lnTo>
                  <a:lnTo>
                    <a:pt x="452" y="309"/>
                  </a:lnTo>
                  <a:lnTo>
                    <a:pt x="443" y="310"/>
                  </a:lnTo>
                  <a:lnTo>
                    <a:pt x="432" y="311"/>
                  </a:lnTo>
                  <a:lnTo>
                    <a:pt x="432" y="311"/>
                  </a:lnTo>
                  <a:lnTo>
                    <a:pt x="421" y="310"/>
                  </a:lnTo>
                  <a:lnTo>
                    <a:pt x="413" y="308"/>
                  </a:lnTo>
                  <a:lnTo>
                    <a:pt x="408" y="307"/>
                  </a:lnTo>
                  <a:lnTo>
                    <a:pt x="405" y="305"/>
                  </a:lnTo>
                  <a:lnTo>
                    <a:pt x="403" y="303"/>
                  </a:lnTo>
                  <a:lnTo>
                    <a:pt x="402" y="299"/>
                  </a:lnTo>
                  <a:lnTo>
                    <a:pt x="398" y="295"/>
                  </a:lnTo>
                  <a:lnTo>
                    <a:pt x="397" y="290"/>
                  </a:lnTo>
                  <a:lnTo>
                    <a:pt x="396" y="286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6" y="273"/>
                  </a:lnTo>
                  <a:lnTo>
                    <a:pt x="396" y="271"/>
                  </a:lnTo>
                  <a:lnTo>
                    <a:pt x="396" y="268"/>
                  </a:lnTo>
                  <a:lnTo>
                    <a:pt x="398" y="268"/>
                  </a:lnTo>
                  <a:lnTo>
                    <a:pt x="413" y="266"/>
                  </a:lnTo>
                  <a:lnTo>
                    <a:pt x="425" y="264"/>
                  </a:lnTo>
                  <a:lnTo>
                    <a:pt x="436" y="263"/>
                  </a:lnTo>
                  <a:lnTo>
                    <a:pt x="443" y="263"/>
                  </a:lnTo>
                  <a:lnTo>
                    <a:pt x="443" y="263"/>
                  </a:lnTo>
                  <a:lnTo>
                    <a:pt x="449" y="263"/>
                  </a:lnTo>
                  <a:lnTo>
                    <a:pt x="456" y="264"/>
                  </a:lnTo>
                  <a:close/>
                  <a:moveTo>
                    <a:pt x="448" y="196"/>
                  </a:moveTo>
                  <a:lnTo>
                    <a:pt x="452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62" y="196"/>
                  </a:lnTo>
                  <a:lnTo>
                    <a:pt x="467" y="195"/>
                  </a:lnTo>
                  <a:lnTo>
                    <a:pt x="467" y="195"/>
                  </a:lnTo>
                  <a:lnTo>
                    <a:pt x="470" y="194"/>
                  </a:lnTo>
                  <a:lnTo>
                    <a:pt x="474" y="193"/>
                  </a:lnTo>
                  <a:lnTo>
                    <a:pt x="479" y="192"/>
                  </a:lnTo>
                  <a:lnTo>
                    <a:pt x="482" y="189"/>
                  </a:lnTo>
                  <a:lnTo>
                    <a:pt x="480" y="187"/>
                  </a:lnTo>
                  <a:lnTo>
                    <a:pt x="479" y="185"/>
                  </a:lnTo>
                  <a:lnTo>
                    <a:pt x="475" y="183"/>
                  </a:lnTo>
                  <a:lnTo>
                    <a:pt x="471" y="181"/>
                  </a:lnTo>
                  <a:lnTo>
                    <a:pt x="471" y="181"/>
                  </a:lnTo>
                  <a:lnTo>
                    <a:pt x="467" y="178"/>
                  </a:lnTo>
                  <a:lnTo>
                    <a:pt x="461" y="177"/>
                  </a:lnTo>
                  <a:lnTo>
                    <a:pt x="454" y="175"/>
                  </a:lnTo>
                  <a:lnTo>
                    <a:pt x="448" y="174"/>
                  </a:lnTo>
                  <a:lnTo>
                    <a:pt x="448" y="196"/>
                  </a:lnTo>
                  <a:close/>
                  <a:moveTo>
                    <a:pt x="457" y="200"/>
                  </a:moveTo>
                  <a:lnTo>
                    <a:pt x="451" y="201"/>
                  </a:lnTo>
                  <a:lnTo>
                    <a:pt x="445" y="201"/>
                  </a:lnTo>
                  <a:lnTo>
                    <a:pt x="442" y="201"/>
                  </a:lnTo>
                  <a:lnTo>
                    <a:pt x="442" y="198"/>
                  </a:lnTo>
                  <a:lnTo>
                    <a:pt x="443" y="171"/>
                  </a:lnTo>
                  <a:lnTo>
                    <a:pt x="443" y="168"/>
                  </a:lnTo>
                  <a:lnTo>
                    <a:pt x="446" y="168"/>
                  </a:lnTo>
                  <a:lnTo>
                    <a:pt x="454" y="171"/>
                  </a:lnTo>
                  <a:lnTo>
                    <a:pt x="462" y="172"/>
                  </a:lnTo>
                  <a:lnTo>
                    <a:pt x="469" y="174"/>
                  </a:lnTo>
                  <a:lnTo>
                    <a:pt x="473" y="176"/>
                  </a:lnTo>
                  <a:lnTo>
                    <a:pt x="473" y="176"/>
                  </a:lnTo>
                  <a:lnTo>
                    <a:pt x="477" y="178"/>
                  </a:lnTo>
                  <a:lnTo>
                    <a:pt x="482" y="182"/>
                  </a:lnTo>
                  <a:lnTo>
                    <a:pt x="485" y="185"/>
                  </a:lnTo>
                  <a:lnTo>
                    <a:pt x="487" y="188"/>
                  </a:lnTo>
                  <a:lnTo>
                    <a:pt x="490" y="192"/>
                  </a:lnTo>
                  <a:lnTo>
                    <a:pt x="487" y="193"/>
                  </a:lnTo>
                  <a:lnTo>
                    <a:pt x="482" y="195"/>
                  </a:lnTo>
                  <a:lnTo>
                    <a:pt x="476" y="197"/>
                  </a:lnTo>
                  <a:lnTo>
                    <a:pt x="476" y="197"/>
                  </a:lnTo>
                  <a:lnTo>
                    <a:pt x="471" y="199"/>
                  </a:lnTo>
                  <a:lnTo>
                    <a:pt x="467" y="200"/>
                  </a:lnTo>
                  <a:lnTo>
                    <a:pt x="467" y="200"/>
                  </a:lnTo>
                  <a:lnTo>
                    <a:pt x="462" y="200"/>
                  </a:lnTo>
                  <a:lnTo>
                    <a:pt x="457" y="200"/>
                  </a:lnTo>
                  <a:close/>
                  <a:moveTo>
                    <a:pt x="449" y="139"/>
                  </a:moveTo>
                  <a:lnTo>
                    <a:pt x="448" y="143"/>
                  </a:lnTo>
                  <a:lnTo>
                    <a:pt x="448" y="144"/>
                  </a:lnTo>
                  <a:lnTo>
                    <a:pt x="448" y="145"/>
                  </a:lnTo>
                  <a:lnTo>
                    <a:pt x="448" y="145"/>
                  </a:lnTo>
                  <a:lnTo>
                    <a:pt x="448" y="154"/>
                  </a:lnTo>
                  <a:lnTo>
                    <a:pt x="454" y="154"/>
                  </a:lnTo>
                  <a:lnTo>
                    <a:pt x="460" y="155"/>
                  </a:lnTo>
                  <a:lnTo>
                    <a:pt x="467" y="157"/>
                  </a:lnTo>
                  <a:lnTo>
                    <a:pt x="473" y="159"/>
                  </a:lnTo>
                  <a:lnTo>
                    <a:pt x="479" y="161"/>
                  </a:lnTo>
                  <a:lnTo>
                    <a:pt x="483" y="163"/>
                  </a:lnTo>
                  <a:lnTo>
                    <a:pt x="483" y="163"/>
                  </a:lnTo>
                  <a:lnTo>
                    <a:pt x="487" y="165"/>
                  </a:lnTo>
                  <a:lnTo>
                    <a:pt x="490" y="167"/>
                  </a:lnTo>
                  <a:lnTo>
                    <a:pt x="495" y="172"/>
                  </a:lnTo>
                  <a:lnTo>
                    <a:pt x="495" y="170"/>
                  </a:lnTo>
                  <a:lnTo>
                    <a:pt x="495" y="170"/>
                  </a:lnTo>
                  <a:lnTo>
                    <a:pt x="496" y="167"/>
                  </a:lnTo>
                  <a:lnTo>
                    <a:pt x="496" y="165"/>
                  </a:lnTo>
                  <a:lnTo>
                    <a:pt x="496" y="165"/>
                  </a:lnTo>
                  <a:lnTo>
                    <a:pt x="497" y="163"/>
                  </a:lnTo>
                  <a:lnTo>
                    <a:pt x="497" y="161"/>
                  </a:lnTo>
                  <a:lnTo>
                    <a:pt x="497" y="161"/>
                  </a:lnTo>
                  <a:lnTo>
                    <a:pt x="497" y="159"/>
                  </a:lnTo>
                  <a:lnTo>
                    <a:pt x="497" y="155"/>
                  </a:lnTo>
                  <a:lnTo>
                    <a:pt x="497" y="155"/>
                  </a:lnTo>
                  <a:lnTo>
                    <a:pt x="497" y="153"/>
                  </a:lnTo>
                  <a:lnTo>
                    <a:pt x="496" y="150"/>
                  </a:lnTo>
                  <a:lnTo>
                    <a:pt x="496" y="150"/>
                  </a:lnTo>
                  <a:lnTo>
                    <a:pt x="494" y="148"/>
                  </a:lnTo>
                  <a:lnTo>
                    <a:pt x="492" y="144"/>
                  </a:lnTo>
                  <a:lnTo>
                    <a:pt x="487" y="142"/>
                  </a:lnTo>
                  <a:lnTo>
                    <a:pt x="479" y="141"/>
                  </a:lnTo>
                  <a:lnTo>
                    <a:pt x="465" y="139"/>
                  </a:lnTo>
                  <a:lnTo>
                    <a:pt x="449" y="139"/>
                  </a:lnTo>
                  <a:close/>
                  <a:moveTo>
                    <a:pt x="443" y="142"/>
                  </a:moveTo>
                  <a:lnTo>
                    <a:pt x="443" y="135"/>
                  </a:lnTo>
                  <a:lnTo>
                    <a:pt x="443" y="133"/>
                  </a:lnTo>
                  <a:lnTo>
                    <a:pt x="447" y="133"/>
                  </a:lnTo>
                  <a:lnTo>
                    <a:pt x="457" y="134"/>
                  </a:lnTo>
                  <a:lnTo>
                    <a:pt x="465" y="134"/>
                  </a:lnTo>
                  <a:lnTo>
                    <a:pt x="473" y="134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0" y="138"/>
                  </a:lnTo>
                  <a:lnTo>
                    <a:pt x="494" y="140"/>
                  </a:lnTo>
                  <a:lnTo>
                    <a:pt x="496" y="141"/>
                  </a:lnTo>
                  <a:lnTo>
                    <a:pt x="496" y="141"/>
                  </a:lnTo>
                  <a:lnTo>
                    <a:pt x="498" y="144"/>
                  </a:lnTo>
                  <a:lnTo>
                    <a:pt x="501" y="148"/>
                  </a:lnTo>
                  <a:lnTo>
                    <a:pt x="502" y="152"/>
                  </a:lnTo>
                  <a:lnTo>
                    <a:pt x="502" y="155"/>
                  </a:lnTo>
                  <a:lnTo>
                    <a:pt x="502" y="155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4"/>
                  </a:lnTo>
                  <a:lnTo>
                    <a:pt x="502" y="166"/>
                  </a:lnTo>
                  <a:lnTo>
                    <a:pt x="502" y="166"/>
                  </a:lnTo>
                  <a:lnTo>
                    <a:pt x="501" y="168"/>
                  </a:lnTo>
                  <a:lnTo>
                    <a:pt x="501" y="171"/>
                  </a:lnTo>
                  <a:lnTo>
                    <a:pt x="501" y="171"/>
                  </a:lnTo>
                  <a:lnTo>
                    <a:pt x="499" y="174"/>
                  </a:lnTo>
                  <a:lnTo>
                    <a:pt x="498" y="177"/>
                  </a:lnTo>
                  <a:lnTo>
                    <a:pt x="497" y="181"/>
                  </a:lnTo>
                  <a:lnTo>
                    <a:pt x="494" y="178"/>
                  </a:lnTo>
                  <a:lnTo>
                    <a:pt x="486" y="171"/>
                  </a:lnTo>
                  <a:lnTo>
                    <a:pt x="486" y="171"/>
                  </a:lnTo>
                  <a:lnTo>
                    <a:pt x="484" y="170"/>
                  </a:lnTo>
                  <a:lnTo>
                    <a:pt x="481" y="167"/>
                  </a:lnTo>
                  <a:lnTo>
                    <a:pt x="481" y="167"/>
                  </a:lnTo>
                  <a:lnTo>
                    <a:pt x="476" y="165"/>
                  </a:lnTo>
                  <a:lnTo>
                    <a:pt x="472" y="164"/>
                  </a:lnTo>
                  <a:lnTo>
                    <a:pt x="472" y="164"/>
                  </a:lnTo>
                  <a:lnTo>
                    <a:pt x="465" y="162"/>
                  </a:lnTo>
                  <a:lnTo>
                    <a:pt x="459" y="161"/>
                  </a:lnTo>
                  <a:lnTo>
                    <a:pt x="452" y="160"/>
                  </a:lnTo>
                  <a:lnTo>
                    <a:pt x="446" y="159"/>
                  </a:lnTo>
                  <a:lnTo>
                    <a:pt x="442" y="159"/>
                  </a:lnTo>
                  <a:lnTo>
                    <a:pt x="443" y="156"/>
                  </a:lnTo>
                  <a:lnTo>
                    <a:pt x="443" y="145"/>
                  </a:lnTo>
                  <a:lnTo>
                    <a:pt x="443" y="145"/>
                  </a:lnTo>
                  <a:lnTo>
                    <a:pt x="443" y="144"/>
                  </a:lnTo>
                  <a:lnTo>
                    <a:pt x="443" y="142"/>
                  </a:lnTo>
                  <a:lnTo>
                    <a:pt x="443" y="142"/>
                  </a:lnTo>
                  <a:close/>
                  <a:moveTo>
                    <a:pt x="40" y="331"/>
                  </a:moveTo>
                  <a:lnTo>
                    <a:pt x="54" y="314"/>
                  </a:lnTo>
                  <a:lnTo>
                    <a:pt x="64" y="300"/>
                  </a:lnTo>
                  <a:lnTo>
                    <a:pt x="72" y="289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80" y="276"/>
                  </a:lnTo>
                  <a:lnTo>
                    <a:pt x="83" y="271"/>
                  </a:lnTo>
                  <a:lnTo>
                    <a:pt x="83" y="271"/>
                  </a:lnTo>
                  <a:lnTo>
                    <a:pt x="85" y="265"/>
                  </a:lnTo>
                  <a:lnTo>
                    <a:pt x="87" y="261"/>
                  </a:lnTo>
                  <a:lnTo>
                    <a:pt x="87" y="261"/>
                  </a:lnTo>
                  <a:lnTo>
                    <a:pt x="88" y="255"/>
                  </a:lnTo>
                  <a:lnTo>
                    <a:pt x="90" y="251"/>
                  </a:lnTo>
                  <a:lnTo>
                    <a:pt x="91" y="248"/>
                  </a:lnTo>
                  <a:lnTo>
                    <a:pt x="92" y="243"/>
                  </a:lnTo>
                  <a:lnTo>
                    <a:pt x="92" y="243"/>
                  </a:lnTo>
                  <a:lnTo>
                    <a:pt x="93" y="240"/>
                  </a:lnTo>
                  <a:lnTo>
                    <a:pt x="93" y="234"/>
                  </a:lnTo>
                  <a:lnTo>
                    <a:pt x="93" y="229"/>
                  </a:lnTo>
                  <a:lnTo>
                    <a:pt x="94" y="222"/>
                  </a:lnTo>
                  <a:lnTo>
                    <a:pt x="93" y="173"/>
                  </a:lnTo>
                  <a:lnTo>
                    <a:pt x="93" y="173"/>
                  </a:lnTo>
                  <a:lnTo>
                    <a:pt x="94" y="94"/>
                  </a:lnTo>
                  <a:lnTo>
                    <a:pt x="93" y="76"/>
                  </a:lnTo>
                  <a:lnTo>
                    <a:pt x="93" y="62"/>
                  </a:lnTo>
                  <a:lnTo>
                    <a:pt x="93" y="52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3"/>
                  </a:lnTo>
                  <a:lnTo>
                    <a:pt x="93" y="40"/>
                  </a:lnTo>
                  <a:lnTo>
                    <a:pt x="93" y="37"/>
                  </a:lnTo>
                  <a:lnTo>
                    <a:pt x="93" y="33"/>
                  </a:lnTo>
                  <a:lnTo>
                    <a:pt x="93" y="33"/>
                  </a:lnTo>
                  <a:lnTo>
                    <a:pt x="94" y="30"/>
                  </a:lnTo>
                  <a:lnTo>
                    <a:pt x="94" y="27"/>
                  </a:lnTo>
                  <a:lnTo>
                    <a:pt x="95" y="24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1"/>
                  </a:lnTo>
                  <a:lnTo>
                    <a:pt x="100" y="20"/>
                  </a:lnTo>
                  <a:lnTo>
                    <a:pt x="103" y="19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8" y="20"/>
                  </a:lnTo>
                  <a:lnTo>
                    <a:pt x="111" y="21"/>
                  </a:lnTo>
                  <a:lnTo>
                    <a:pt x="113" y="23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5" y="30"/>
                  </a:lnTo>
                  <a:lnTo>
                    <a:pt x="115" y="34"/>
                  </a:lnTo>
                  <a:lnTo>
                    <a:pt x="115" y="38"/>
                  </a:lnTo>
                  <a:lnTo>
                    <a:pt x="115" y="42"/>
                  </a:lnTo>
                  <a:lnTo>
                    <a:pt x="115" y="48"/>
                  </a:lnTo>
                  <a:lnTo>
                    <a:pt x="115" y="54"/>
                  </a:lnTo>
                  <a:lnTo>
                    <a:pt x="115" y="61"/>
                  </a:lnTo>
                  <a:lnTo>
                    <a:pt x="115" y="70"/>
                  </a:lnTo>
                  <a:lnTo>
                    <a:pt x="115" y="71"/>
                  </a:lnTo>
                  <a:lnTo>
                    <a:pt x="115" y="142"/>
                  </a:lnTo>
                  <a:lnTo>
                    <a:pt x="116" y="185"/>
                  </a:lnTo>
                  <a:lnTo>
                    <a:pt x="116" y="185"/>
                  </a:lnTo>
                  <a:lnTo>
                    <a:pt x="116" y="200"/>
                  </a:lnTo>
                  <a:lnTo>
                    <a:pt x="116" y="212"/>
                  </a:lnTo>
                  <a:lnTo>
                    <a:pt x="117" y="222"/>
                  </a:lnTo>
                  <a:lnTo>
                    <a:pt x="117" y="229"/>
                  </a:lnTo>
                  <a:lnTo>
                    <a:pt x="118" y="233"/>
                  </a:lnTo>
                  <a:lnTo>
                    <a:pt x="118" y="238"/>
                  </a:lnTo>
                  <a:lnTo>
                    <a:pt x="119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2" y="252"/>
                  </a:lnTo>
                  <a:lnTo>
                    <a:pt x="124" y="256"/>
                  </a:lnTo>
                  <a:lnTo>
                    <a:pt x="126" y="262"/>
                  </a:lnTo>
                  <a:lnTo>
                    <a:pt x="128" y="267"/>
                  </a:lnTo>
                  <a:lnTo>
                    <a:pt x="128" y="267"/>
                  </a:lnTo>
                  <a:lnTo>
                    <a:pt x="131" y="274"/>
                  </a:lnTo>
                  <a:lnTo>
                    <a:pt x="133" y="279"/>
                  </a:lnTo>
                  <a:lnTo>
                    <a:pt x="137" y="286"/>
                  </a:lnTo>
                  <a:lnTo>
                    <a:pt x="140" y="292"/>
                  </a:lnTo>
                  <a:lnTo>
                    <a:pt x="144" y="299"/>
                  </a:lnTo>
                  <a:lnTo>
                    <a:pt x="151" y="308"/>
                  </a:lnTo>
                  <a:lnTo>
                    <a:pt x="159" y="319"/>
                  </a:lnTo>
                  <a:lnTo>
                    <a:pt x="168" y="331"/>
                  </a:lnTo>
                  <a:lnTo>
                    <a:pt x="170" y="329"/>
                  </a:lnTo>
                  <a:lnTo>
                    <a:pt x="170" y="329"/>
                  </a:lnTo>
                  <a:lnTo>
                    <a:pt x="171" y="327"/>
                  </a:lnTo>
                  <a:lnTo>
                    <a:pt x="173" y="323"/>
                  </a:lnTo>
                  <a:lnTo>
                    <a:pt x="174" y="319"/>
                  </a:lnTo>
                  <a:lnTo>
                    <a:pt x="176" y="315"/>
                  </a:lnTo>
                  <a:lnTo>
                    <a:pt x="177" y="308"/>
                  </a:lnTo>
                  <a:lnTo>
                    <a:pt x="179" y="299"/>
                  </a:lnTo>
                  <a:lnTo>
                    <a:pt x="179" y="299"/>
                  </a:lnTo>
                  <a:lnTo>
                    <a:pt x="180" y="289"/>
                  </a:lnTo>
                  <a:lnTo>
                    <a:pt x="181" y="278"/>
                  </a:lnTo>
                  <a:lnTo>
                    <a:pt x="181" y="265"/>
                  </a:lnTo>
                  <a:lnTo>
                    <a:pt x="182" y="251"/>
                  </a:lnTo>
                  <a:lnTo>
                    <a:pt x="182" y="251"/>
                  </a:lnTo>
                  <a:lnTo>
                    <a:pt x="182" y="141"/>
                  </a:lnTo>
                  <a:lnTo>
                    <a:pt x="182" y="133"/>
                  </a:lnTo>
                  <a:lnTo>
                    <a:pt x="182" y="127"/>
                  </a:lnTo>
                  <a:lnTo>
                    <a:pt x="182" y="121"/>
                  </a:lnTo>
                  <a:lnTo>
                    <a:pt x="181" y="116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80" y="76"/>
                  </a:lnTo>
                  <a:lnTo>
                    <a:pt x="180" y="72"/>
                  </a:lnTo>
                  <a:lnTo>
                    <a:pt x="179" y="67"/>
                  </a:lnTo>
                  <a:lnTo>
                    <a:pt x="179" y="63"/>
                  </a:lnTo>
                  <a:lnTo>
                    <a:pt x="179" y="57"/>
                  </a:lnTo>
                  <a:lnTo>
                    <a:pt x="179" y="54"/>
                  </a:lnTo>
                  <a:lnTo>
                    <a:pt x="180" y="51"/>
                  </a:lnTo>
                  <a:lnTo>
                    <a:pt x="181" y="48"/>
                  </a:lnTo>
                  <a:lnTo>
                    <a:pt x="183" y="46"/>
                  </a:lnTo>
                  <a:lnTo>
                    <a:pt x="185" y="45"/>
                  </a:lnTo>
                  <a:lnTo>
                    <a:pt x="187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4"/>
                  </a:lnTo>
                  <a:lnTo>
                    <a:pt x="194" y="45"/>
                  </a:lnTo>
                  <a:lnTo>
                    <a:pt x="196" y="46"/>
                  </a:lnTo>
                  <a:lnTo>
                    <a:pt x="197" y="48"/>
                  </a:lnTo>
                  <a:lnTo>
                    <a:pt x="197" y="48"/>
                  </a:lnTo>
                  <a:lnTo>
                    <a:pt x="198" y="49"/>
                  </a:lnTo>
                  <a:lnTo>
                    <a:pt x="198" y="50"/>
                  </a:lnTo>
                  <a:lnTo>
                    <a:pt x="199" y="52"/>
                  </a:lnTo>
                  <a:lnTo>
                    <a:pt x="201" y="55"/>
                  </a:lnTo>
                  <a:lnTo>
                    <a:pt x="201" y="59"/>
                  </a:lnTo>
                  <a:lnTo>
                    <a:pt x="202" y="68"/>
                  </a:lnTo>
                  <a:lnTo>
                    <a:pt x="202" y="70"/>
                  </a:lnTo>
                  <a:lnTo>
                    <a:pt x="202" y="96"/>
                  </a:lnTo>
                  <a:lnTo>
                    <a:pt x="203" y="122"/>
                  </a:lnTo>
                  <a:lnTo>
                    <a:pt x="203" y="122"/>
                  </a:lnTo>
                  <a:lnTo>
                    <a:pt x="204" y="133"/>
                  </a:lnTo>
                  <a:lnTo>
                    <a:pt x="204" y="148"/>
                  </a:lnTo>
                  <a:lnTo>
                    <a:pt x="204" y="156"/>
                  </a:lnTo>
                  <a:lnTo>
                    <a:pt x="204" y="165"/>
                  </a:lnTo>
                  <a:lnTo>
                    <a:pt x="204" y="176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4" y="209"/>
                  </a:lnTo>
                  <a:lnTo>
                    <a:pt x="204" y="227"/>
                  </a:lnTo>
                  <a:lnTo>
                    <a:pt x="204" y="241"/>
                  </a:lnTo>
                  <a:lnTo>
                    <a:pt x="204" y="251"/>
                  </a:lnTo>
                  <a:lnTo>
                    <a:pt x="204" y="251"/>
                  </a:lnTo>
                  <a:lnTo>
                    <a:pt x="204" y="262"/>
                  </a:lnTo>
                  <a:lnTo>
                    <a:pt x="203" y="274"/>
                  </a:lnTo>
                  <a:lnTo>
                    <a:pt x="203" y="286"/>
                  </a:lnTo>
                  <a:lnTo>
                    <a:pt x="202" y="300"/>
                  </a:lnTo>
                  <a:lnTo>
                    <a:pt x="201" y="309"/>
                  </a:lnTo>
                  <a:lnTo>
                    <a:pt x="199" y="316"/>
                  </a:lnTo>
                  <a:lnTo>
                    <a:pt x="197" y="323"/>
                  </a:lnTo>
                  <a:lnTo>
                    <a:pt x="195" y="330"/>
                  </a:lnTo>
                  <a:lnTo>
                    <a:pt x="192" y="337"/>
                  </a:lnTo>
                  <a:lnTo>
                    <a:pt x="188" y="342"/>
                  </a:lnTo>
                  <a:lnTo>
                    <a:pt x="184" y="348"/>
                  </a:lnTo>
                  <a:lnTo>
                    <a:pt x="179" y="352"/>
                  </a:lnTo>
                  <a:lnTo>
                    <a:pt x="173" y="356"/>
                  </a:lnTo>
                  <a:lnTo>
                    <a:pt x="165" y="361"/>
                  </a:lnTo>
                  <a:lnTo>
                    <a:pt x="158" y="363"/>
                  </a:lnTo>
                  <a:lnTo>
                    <a:pt x="148" y="365"/>
                  </a:lnTo>
                  <a:lnTo>
                    <a:pt x="136" y="367"/>
                  </a:lnTo>
                  <a:lnTo>
                    <a:pt x="124" y="368"/>
                  </a:lnTo>
                  <a:lnTo>
                    <a:pt x="110" y="368"/>
                  </a:lnTo>
                  <a:lnTo>
                    <a:pt x="95" y="368"/>
                  </a:lnTo>
                  <a:lnTo>
                    <a:pt x="82" y="368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1" y="366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46" y="363"/>
                  </a:lnTo>
                  <a:lnTo>
                    <a:pt x="39" y="361"/>
                  </a:lnTo>
                  <a:lnTo>
                    <a:pt x="39" y="361"/>
                  </a:lnTo>
                  <a:lnTo>
                    <a:pt x="33" y="358"/>
                  </a:lnTo>
                  <a:lnTo>
                    <a:pt x="29" y="353"/>
                  </a:lnTo>
                  <a:lnTo>
                    <a:pt x="25" y="349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4" y="331"/>
                  </a:lnTo>
                  <a:lnTo>
                    <a:pt x="14" y="331"/>
                  </a:lnTo>
                  <a:lnTo>
                    <a:pt x="10" y="323"/>
                  </a:lnTo>
                  <a:lnTo>
                    <a:pt x="8" y="316"/>
                  </a:lnTo>
                  <a:lnTo>
                    <a:pt x="6" y="307"/>
                  </a:lnTo>
                  <a:lnTo>
                    <a:pt x="5" y="297"/>
                  </a:lnTo>
                  <a:lnTo>
                    <a:pt x="5" y="297"/>
                  </a:lnTo>
                  <a:lnTo>
                    <a:pt x="4" y="287"/>
                  </a:lnTo>
                  <a:lnTo>
                    <a:pt x="3" y="276"/>
                  </a:lnTo>
                  <a:lnTo>
                    <a:pt x="2" y="265"/>
                  </a:lnTo>
                  <a:lnTo>
                    <a:pt x="2" y="253"/>
                  </a:lnTo>
                  <a:lnTo>
                    <a:pt x="2" y="240"/>
                  </a:lnTo>
                  <a:lnTo>
                    <a:pt x="0" y="227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0" y="142"/>
                  </a:lnTo>
                  <a:lnTo>
                    <a:pt x="0" y="131"/>
                  </a:lnTo>
                  <a:lnTo>
                    <a:pt x="0" y="122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98"/>
                  </a:lnTo>
                  <a:lnTo>
                    <a:pt x="2" y="88"/>
                  </a:lnTo>
                  <a:lnTo>
                    <a:pt x="3" y="85"/>
                  </a:lnTo>
                  <a:lnTo>
                    <a:pt x="3" y="85"/>
                  </a:lnTo>
                  <a:lnTo>
                    <a:pt x="3" y="78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4" y="62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5" y="56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4" y="51"/>
                  </a:lnTo>
                  <a:lnTo>
                    <a:pt x="16" y="51"/>
                  </a:lnTo>
                  <a:lnTo>
                    <a:pt x="19" y="51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4" y="54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61"/>
                  </a:lnTo>
                  <a:lnTo>
                    <a:pt x="25" y="64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5" y="76"/>
                  </a:lnTo>
                  <a:lnTo>
                    <a:pt x="25" y="76"/>
                  </a:lnTo>
                  <a:lnTo>
                    <a:pt x="25" y="89"/>
                  </a:lnTo>
                  <a:lnTo>
                    <a:pt x="24" y="105"/>
                  </a:lnTo>
                  <a:lnTo>
                    <a:pt x="24" y="115"/>
                  </a:lnTo>
                  <a:lnTo>
                    <a:pt x="24" y="126"/>
                  </a:lnTo>
                  <a:lnTo>
                    <a:pt x="24" y="137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4" y="190"/>
                  </a:lnTo>
                  <a:lnTo>
                    <a:pt x="24" y="207"/>
                  </a:lnTo>
                  <a:lnTo>
                    <a:pt x="24" y="222"/>
                  </a:lnTo>
                  <a:lnTo>
                    <a:pt x="25" y="237"/>
                  </a:lnTo>
                  <a:lnTo>
                    <a:pt x="25" y="251"/>
                  </a:lnTo>
                  <a:lnTo>
                    <a:pt x="26" y="263"/>
                  </a:lnTo>
                  <a:lnTo>
                    <a:pt x="26" y="274"/>
                  </a:lnTo>
                  <a:lnTo>
                    <a:pt x="27" y="285"/>
                  </a:lnTo>
                  <a:lnTo>
                    <a:pt x="28" y="295"/>
                  </a:lnTo>
                  <a:lnTo>
                    <a:pt x="28" y="295"/>
                  </a:lnTo>
                  <a:lnTo>
                    <a:pt x="29" y="304"/>
                  </a:lnTo>
                  <a:lnTo>
                    <a:pt x="30" y="310"/>
                  </a:lnTo>
                  <a:lnTo>
                    <a:pt x="32" y="31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40" y="331"/>
                  </a:lnTo>
                  <a:close/>
                  <a:moveTo>
                    <a:pt x="69" y="303"/>
                  </a:moveTo>
                  <a:lnTo>
                    <a:pt x="63" y="310"/>
                  </a:lnTo>
                  <a:lnTo>
                    <a:pt x="57" y="318"/>
                  </a:lnTo>
                  <a:lnTo>
                    <a:pt x="50" y="327"/>
                  </a:lnTo>
                  <a:lnTo>
                    <a:pt x="42" y="337"/>
                  </a:lnTo>
                  <a:lnTo>
                    <a:pt x="40" y="340"/>
                  </a:lnTo>
                  <a:lnTo>
                    <a:pt x="38" y="337"/>
                  </a:lnTo>
                  <a:lnTo>
                    <a:pt x="30" y="322"/>
                  </a:lnTo>
                  <a:lnTo>
                    <a:pt x="28" y="317"/>
                  </a:lnTo>
                  <a:lnTo>
                    <a:pt x="26" y="311"/>
                  </a:lnTo>
                  <a:lnTo>
                    <a:pt x="25" y="304"/>
                  </a:lnTo>
                  <a:lnTo>
                    <a:pt x="24" y="295"/>
                  </a:lnTo>
                  <a:lnTo>
                    <a:pt x="22" y="285"/>
                  </a:lnTo>
                  <a:lnTo>
                    <a:pt x="21" y="275"/>
                  </a:lnTo>
                  <a:lnTo>
                    <a:pt x="20" y="263"/>
                  </a:lnTo>
                  <a:lnTo>
                    <a:pt x="20" y="251"/>
                  </a:lnTo>
                  <a:lnTo>
                    <a:pt x="19" y="238"/>
                  </a:lnTo>
                  <a:lnTo>
                    <a:pt x="19" y="222"/>
                  </a:lnTo>
                  <a:lnTo>
                    <a:pt x="19" y="207"/>
                  </a:lnTo>
                  <a:lnTo>
                    <a:pt x="19" y="190"/>
                  </a:lnTo>
                  <a:lnTo>
                    <a:pt x="19" y="150"/>
                  </a:lnTo>
                  <a:lnTo>
                    <a:pt x="19" y="150"/>
                  </a:lnTo>
                  <a:lnTo>
                    <a:pt x="18" y="137"/>
                  </a:lnTo>
                  <a:lnTo>
                    <a:pt x="19" y="126"/>
                  </a:lnTo>
                  <a:lnTo>
                    <a:pt x="19" y="115"/>
                  </a:lnTo>
                  <a:lnTo>
                    <a:pt x="19" y="105"/>
                  </a:lnTo>
                  <a:lnTo>
                    <a:pt x="19" y="88"/>
                  </a:lnTo>
                  <a:lnTo>
                    <a:pt x="20" y="76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4"/>
                  </a:lnTo>
                  <a:lnTo>
                    <a:pt x="20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8" y="56"/>
                  </a:lnTo>
                  <a:lnTo>
                    <a:pt x="17" y="55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7"/>
                  </a:lnTo>
                  <a:lnTo>
                    <a:pt x="9" y="59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8" y="63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8" y="70"/>
                  </a:lnTo>
                  <a:lnTo>
                    <a:pt x="8" y="74"/>
                  </a:lnTo>
                  <a:lnTo>
                    <a:pt x="7" y="79"/>
                  </a:lnTo>
                  <a:lnTo>
                    <a:pt x="7" y="85"/>
                  </a:lnTo>
                  <a:lnTo>
                    <a:pt x="7" y="88"/>
                  </a:lnTo>
                  <a:lnTo>
                    <a:pt x="6" y="98"/>
                  </a:lnTo>
                  <a:lnTo>
                    <a:pt x="6" y="108"/>
                  </a:lnTo>
                  <a:lnTo>
                    <a:pt x="6" y="115"/>
                  </a:lnTo>
                  <a:lnTo>
                    <a:pt x="6" y="122"/>
                  </a:lnTo>
                  <a:lnTo>
                    <a:pt x="6" y="131"/>
                  </a:lnTo>
                  <a:lnTo>
                    <a:pt x="6" y="142"/>
                  </a:lnTo>
                  <a:lnTo>
                    <a:pt x="6" y="197"/>
                  </a:lnTo>
                  <a:lnTo>
                    <a:pt x="6" y="212"/>
                  </a:lnTo>
                  <a:lnTo>
                    <a:pt x="6" y="227"/>
                  </a:lnTo>
                  <a:lnTo>
                    <a:pt x="6" y="240"/>
                  </a:lnTo>
                  <a:lnTo>
                    <a:pt x="6" y="253"/>
                  </a:lnTo>
                  <a:lnTo>
                    <a:pt x="7" y="265"/>
                  </a:lnTo>
                  <a:lnTo>
                    <a:pt x="7" y="276"/>
                  </a:lnTo>
                  <a:lnTo>
                    <a:pt x="8" y="287"/>
                  </a:lnTo>
                  <a:lnTo>
                    <a:pt x="9" y="297"/>
                  </a:lnTo>
                  <a:lnTo>
                    <a:pt x="10" y="306"/>
                  </a:lnTo>
                  <a:lnTo>
                    <a:pt x="13" y="314"/>
                  </a:lnTo>
                  <a:lnTo>
                    <a:pt x="15" y="321"/>
                  </a:lnTo>
                  <a:lnTo>
                    <a:pt x="18" y="329"/>
                  </a:lnTo>
                  <a:lnTo>
                    <a:pt x="21" y="336"/>
                  </a:lnTo>
                  <a:lnTo>
                    <a:pt x="26" y="341"/>
                  </a:lnTo>
                  <a:lnTo>
                    <a:pt x="29" y="345"/>
                  </a:lnTo>
                  <a:lnTo>
                    <a:pt x="32" y="350"/>
                  </a:lnTo>
                  <a:lnTo>
                    <a:pt x="32" y="350"/>
                  </a:lnTo>
                  <a:lnTo>
                    <a:pt x="37" y="353"/>
                  </a:lnTo>
                  <a:lnTo>
                    <a:pt x="41" y="356"/>
                  </a:lnTo>
                  <a:lnTo>
                    <a:pt x="41" y="356"/>
                  </a:lnTo>
                  <a:lnTo>
                    <a:pt x="47" y="359"/>
                  </a:lnTo>
                  <a:lnTo>
                    <a:pt x="53" y="360"/>
                  </a:lnTo>
                  <a:lnTo>
                    <a:pt x="61" y="362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63"/>
                  </a:lnTo>
                  <a:lnTo>
                    <a:pt x="95" y="364"/>
                  </a:lnTo>
                  <a:lnTo>
                    <a:pt x="95" y="364"/>
                  </a:lnTo>
                  <a:lnTo>
                    <a:pt x="110" y="364"/>
                  </a:lnTo>
                  <a:lnTo>
                    <a:pt x="124" y="364"/>
                  </a:lnTo>
                  <a:lnTo>
                    <a:pt x="136" y="363"/>
                  </a:lnTo>
                  <a:lnTo>
                    <a:pt x="147" y="361"/>
                  </a:lnTo>
                  <a:lnTo>
                    <a:pt x="155" y="359"/>
                  </a:lnTo>
                  <a:lnTo>
                    <a:pt x="164" y="356"/>
                  </a:lnTo>
                  <a:lnTo>
                    <a:pt x="171" y="352"/>
                  </a:lnTo>
                  <a:lnTo>
                    <a:pt x="175" y="349"/>
                  </a:lnTo>
                  <a:lnTo>
                    <a:pt x="181" y="344"/>
                  </a:lnTo>
                  <a:lnTo>
                    <a:pt x="184" y="339"/>
                  </a:lnTo>
                  <a:lnTo>
                    <a:pt x="187" y="333"/>
                  </a:lnTo>
                  <a:lnTo>
                    <a:pt x="191" y="328"/>
                  </a:lnTo>
                  <a:lnTo>
                    <a:pt x="193" y="321"/>
                  </a:lnTo>
                  <a:lnTo>
                    <a:pt x="195" y="315"/>
                  </a:lnTo>
                  <a:lnTo>
                    <a:pt x="196" y="308"/>
                  </a:lnTo>
                  <a:lnTo>
                    <a:pt x="196" y="300"/>
                  </a:lnTo>
                  <a:lnTo>
                    <a:pt x="197" y="286"/>
                  </a:lnTo>
                  <a:lnTo>
                    <a:pt x="198" y="273"/>
                  </a:lnTo>
                  <a:lnTo>
                    <a:pt x="198" y="261"/>
                  </a:lnTo>
                  <a:lnTo>
                    <a:pt x="198" y="251"/>
                  </a:lnTo>
                  <a:lnTo>
                    <a:pt x="199" y="241"/>
                  </a:lnTo>
                  <a:lnTo>
                    <a:pt x="199" y="227"/>
                  </a:lnTo>
                  <a:lnTo>
                    <a:pt x="199" y="209"/>
                  </a:lnTo>
                  <a:lnTo>
                    <a:pt x="199" y="188"/>
                  </a:lnTo>
                  <a:lnTo>
                    <a:pt x="199" y="188"/>
                  </a:lnTo>
                  <a:lnTo>
                    <a:pt x="199" y="187"/>
                  </a:lnTo>
                  <a:lnTo>
                    <a:pt x="199" y="187"/>
                  </a:lnTo>
                  <a:lnTo>
                    <a:pt x="199" y="176"/>
                  </a:lnTo>
                  <a:lnTo>
                    <a:pt x="198" y="165"/>
                  </a:lnTo>
                  <a:lnTo>
                    <a:pt x="198" y="156"/>
                  </a:lnTo>
                  <a:lnTo>
                    <a:pt x="198" y="148"/>
                  </a:lnTo>
                  <a:lnTo>
                    <a:pt x="198" y="133"/>
                  </a:lnTo>
                  <a:lnTo>
                    <a:pt x="198" y="122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196" y="70"/>
                  </a:lnTo>
                  <a:lnTo>
                    <a:pt x="196" y="70"/>
                  </a:lnTo>
                  <a:lnTo>
                    <a:pt x="195" y="59"/>
                  </a:lnTo>
                  <a:lnTo>
                    <a:pt x="195" y="59"/>
                  </a:lnTo>
                  <a:lnTo>
                    <a:pt x="195" y="55"/>
                  </a:lnTo>
                  <a:lnTo>
                    <a:pt x="195" y="53"/>
                  </a:lnTo>
                  <a:lnTo>
                    <a:pt x="194" y="52"/>
                  </a:lnTo>
                  <a:lnTo>
                    <a:pt x="194" y="51"/>
                  </a:lnTo>
                  <a:lnTo>
                    <a:pt x="193" y="50"/>
                  </a:lnTo>
                  <a:lnTo>
                    <a:pt x="192" y="49"/>
                  </a:lnTo>
                  <a:lnTo>
                    <a:pt x="192" y="49"/>
                  </a:lnTo>
                  <a:lnTo>
                    <a:pt x="191" y="49"/>
                  </a:lnTo>
                  <a:lnTo>
                    <a:pt x="190" y="49"/>
                  </a:lnTo>
                  <a:lnTo>
                    <a:pt x="188" y="49"/>
                  </a:lnTo>
                  <a:lnTo>
                    <a:pt x="187" y="50"/>
                  </a:lnTo>
                  <a:lnTo>
                    <a:pt x="186" y="50"/>
                  </a:lnTo>
                  <a:lnTo>
                    <a:pt x="185" y="51"/>
                  </a:lnTo>
                  <a:lnTo>
                    <a:pt x="185" y="52"/>
                  </a:lnTo>
                  <a:lnTo>
                    <a:pt x="184" y="53"/>
                  </a:lnTo>
                  <a:lnTo>
                    <a:pt x="183" y="55"/>
                  </a:lnTo>
                  <a:lnTo>
                    <a:pt x="183" y="59"/>
                  </a:lnTo>
                  <a:lnTo>
                    <a:pt x="183" y="62"/>
                  </a:lnTo>
                  <a:lnTo>
                    <a:pt x="184" y="67"/>
                  </a:lnTo>
                  <a:lnTo>
                    <a:pt x="184" y="72"/>
                  </a:lnTo>
                  <a:lnTo>
                    <a:pt x="184" y="75"/>
                  </a:lnTo>
                  <a:lnTo>
                    <a:pt x="184" y="79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6" y="121"/>
                  </a:lnTo>
                  <a:lnTo>
                    <a:pt x="186" y="127"/>
                  </a:lnTo>
                  <a:lnTo>
                    <a:pt x="186" y="133"/>
                  </a:lnTo>
                  <a:lnTo>
                    <a:pt x="186" y="141"/>
                  </a:lnTo>
                  <a:lnTo>
                    <a:pt x="186" y="251"/>
                  </a:lnTo>
                  <a:lnTo>
                    <a:pt x="186" y="251"/>
                  </a:lnTo>
                  <a:lnTo>
                    <a:pt x="186" y="266"/>
                  </a:lnTo>
                  <a:lnTo>
                    <a:pt x="185" y="278"/>
                  </a:lnTo>
                  <a:lnTo>
                    <a:pt x="185" y="290"/>
                  </a:lnTo>
                  <a:lnTo>
                    <a:pt x="183" y="300"/>
                  </a:lnTo>
                  <a:lnTo>
                    <a:pt x="182" y="309"/>
                  </a:lnTo>
                  <a:lnTo>
                    <a:pt x="181" y="316"/>
                  </a:lnTo>
                  <a:lnTo>
                    <a:pt x="179" y="321"/>
                  </a:lnTo>
                  <a:lnTo>
                    <a:pt x="177" y="326"/>
                  </a:lnTo>
                  <a:lnTo>
                    <a:pt x="175" y="329"/>
                  </a:lnTo>
                  <a:lnTo>
                    <a:pt x="173" y="331"/>
                  </a:lnTo>
                  <a:lnTo>
                    <a:pt x="173" y="331"/>
                  </a:lnTo>
                  <a:lnTo>
                    <a:pt x="172" y="334"/>
                  </a:lnTo>
                  <a:lnTo>
                    <a:pt x="170" y="337"/>
                  </a:lnTo>
                  <a:lnTo>
                    <a:pt x="168" y="340"/>
                  </a:lnTo>
                  <a:lnTo>
                    <a:pt x="165" y="337"/>
                  </a:lnTo>
                  <a:lnTo>
                    <a:pt x="155" y="323"/>
                  </a:lnTo>
                  <a:lnTo>
                    <a:pt x="147" y="311"/>
                  </a:lnTo>
                  <a:lnTo>
                    <a:pt x="140" y="301"/>
                  </a:lnTo>
                  <a:lnTo>
                    <a:pt x="136" y="295"/>
                  </a:lnTo>
                  <a:lnTo>
                    <a:pt x="132" y="288"/>
                  </a:lnTo>
                  <a:lnTo>
                    <a:pt x="129" y="282"/>
                  </a:lnTo>
                  <a:lnTo>
                    <a:pt x="127" y="276"/>
                  </a:lnTo>
                  <a:lnTo>
                    <a:pt x="124" y="270"/>
                  </a:lnTo>
                  <a:lnTo>
                    <a:pt x="121" y="264"/>
                  </a:lnTo>
                  <a:lnTo>
                    <a:pt x="119" y="259"/>
                  </a:lnTo>
                  <a:lnTo>
                    <a:pt x="117" y="253"/>
                  </a:lnTo>
                  <a:lnTo>
                    <a:pt x="116" y="249"/>
                  </a:lnTo>
                  <a:lnTo>
                    <a:pt x="116" y="249"/>
                  </a:lnTo>
                  <a:lnTo>
                    <a:pt x="115" y="243"/>
                  </a:lnTo>
                  <a:lnTo>
                    <a:pt x="114" y="239"/>
                  </a:lnTo>
                  <a:lnTo>
                    <a:pt x="113" y="234"/>
                  </a:lnTo>
                  <a:lnTo>
                    <a:pt x="113" y="229"/>
                  </a:lnTo>
                  <a:lnTo>
                    <a:pt x="113" y="229"/>
                  </a:lnTo>
                  <a:lnTo>
                    <a:pt x="111" y="222"/>
                  </a:lnTo>
                  <a:lnTo>
                    <a:pt x="111" y="214"/>
                  </a:lnTo>
                  <a:lnTo>
                    <a:pt x="111" y="200"/>
                  </a:lnTo>
                  <a:lnTo>
                    <a:pt x="110" y="185"/>
                  </a:lnTo>
                  <a:lnTo>
                    <a:pt x="110" y="185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110" y="54"/>
                  </a:lnTo>
                  <a:lnTo>
                    <a:pt x="110" y="48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10" y="38"/>
                  </a:lnTo>
                  <a:lnTo>
                    <a:pt x="109" y="34"/>
                  </a:lnTo>
                  <a:lnTo>
                    <a:pt x="109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8" y="27"/>
                  </a:lnTo>
                  <a:lnTo>
                    <a:pt x="107" y="24"/>
                  </a:lnTo>
                  <a:lnTo>
                    <a:pt x="106" y="24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100" y="26"/>
                  </a:lnTo>
                  <a:lnTo>
                    <a:pt x="99" y="27"/>
                  </a:lnTo>
                  <a:lnTo>
                    <a:pt x="99" y="28"/>
                  </a:lnTo>
                  <a:lnTo>
                    <a:pt x="98" y="31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52"/>
                  </a:lnTo>
                  <a:lnTo>
                    <a:pt x="98" y="62"/>
                  </a:lnTo>
                  <a:lnTo>
                    <a:pt x="98" y="76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8" y="173"/>
                  </a:lnTo>
                  <a:lnTo>
                    <a:pt x="98" y="222"/>
                  </a:lnTo>
                  <a:lnTo>
                    <a:pt x="98" y="222"/>
                  </a:lnTo>
                  <a:lnTo>
                    <a:pt x="98" y="229"/>
                  </a:lnTo>
                  <a:lnTo>
                    <a:pt x="98" y="236"/>
                  </a:lnTo>
                  <a:lnTo>
                    <a:pt x="97" y="240"/>
                  </a:lnTo>
                  <a:lnTo>
                    <a:pt x="97" y="244"/>
                  </a:lnTo>
                  <a:lnTo>
                    <a:pt x="96" y="249"/>
                  </a:lnTo>
                  <a:lnTo>
                    <a:pt x="95" y="253"/>
                  </a:lnTo>
                  <a:lnTo>
                    <a:pt x="93" y="257"/>
                  </a:lnTo>
                  <a:lnTo>
                    <a:pt x="92" y="262"/>
                  </a:lnTo>
                  <a:lnTo>
                    <a:pt x="90" y="267"/>
                  </a:lnTo>
                  <a:lnTo>
                    <a:pt x="87" y="273"/>
                  </a:lnTo>
                  <a:lnTo>
                    <a:pt x="87" y="273"/>
                  </a:lnTo>
                  <a:lnTo>
                    <a:pt x="84" y="278"/>
                  </a:lnTo>
                  <a:lnTo>
                    <a:pt x="81" y="284"/>
                  </a:lnTo>
                  <a:lnTo>
                    <a:pt x="76" y="292"/>
                  </a:lnTo>
                  <a:lnTo>
                    <a:pt x="69" y="303"/>
                  </a:lnTo>
                  <a:close/>
                  <a:moveTo>
                    <a:pt x="149" y="341"/>
                  </a:moveTo>
                  <a:lnTo>
                    <a:pt x="139" y="329"/>
                  </a:lnTo>
                  <a:lnTo>
                    <a:pt x="131" y="319"/>
                  </a:lnTo>
                  <a:lnTo>
                    <a:pt x="125" y="309"/>
                  </a:lnTo>
                  <a:lnTo>
                    <a:pt x="119" y="300"/>
                  </a:lnTo>
                  <a:lnTo>
                    <a:pt x="116" y="294"/>
                  </a:lnTo>
                  <a:lnTo>
                    <a:pt x="111" y="286"/>
                  </a:lnTo>
                  <a:lnTo>
                    <a:pt x="111" y="285"/>
                  </a:lnTo>
                  <a:lnTo>
                    <a:pt x="109" y="279"/>
                  </a:lnTo>
                  <a:lnTo>
                    <a:pt x="106" y="274"/>
                  </a:lnTo>
                  <a:lnTo>
                    <a:pt x="104" y="278"/>
                  </a:lnTo>
                  <a:lnTo>
                    <a:pt x="102" y="283"/>
                  </a:lnTo>
                  <a:lnTo>
                    <a:pt x="102" y="283"/>
                  </a:lnTo>
                  <a:lnTo>
                    <a:pt x="98" y="289"/>
                  </a:lnTo>
                  <a:lnTo>
                    <a:pt x="94" y="296"/>
                  </a:lnTo>
                  <a:lnTo>
                    <a:pt x="90" y="304"/>
                  </a:lnTo>
                  <a:lnTo>
                    <a:pt x="82" y="315"/>
                  </a:lnTo>
                  <a:lnTo>
                    <a:pt x="72" y="328"/>
                  </a:lnTo>
                  <a:lnTo>
                    <a:pt x="60" y="342"/>
                  </a:lnTo>
                  <a:lnTo>
                    <a:pt x="63" y="343"/>
                  </a:lnTo>
                  <a:lnTo>
                    <a:pt x="66" y="344"/>
                  </a:lnTo>
                  <a:lnTo>
                    <a:pt x="70" y="344"/>
                  </a:lnTo>
                  <a:lnTo>
                    <a:pt x="70" y="344"/>
                  </a:lnTo>
                  <a:lnTo>
                    <a:pt x="74" y="345"/>
                  </a:lnTo>
                  <a:lnTo>
                    <a:pt x="81" y="345"/>
                  </a:lnTo>
                  <a:lnTo>
                    <a:pt x="91" y="347"/>
                  </a:lnTo>
                  <a:lnTo>
                    <a:pt x="103" y="347"/>
                  </a:lnTo>
                  <a:lnTo>
                    <a:pt x="116" y="347"/>
                  </a:lnTo>
                  <a:lnTo>
                    <a:pt x="128" y="345"/>
                  </a:lnTo>
                  <a:lnTo>
                    <a:pt x="139" y="344"/>
                  </a:lnTo>
                  <a:lnTo>
                    <a:pt x="149" y="341"/>
                  </a:lnTo>
                  <a:close/>
                  <a:moveTo>
                    <a:pt x="136" y="316"/>
                  </a:moveTo>
                  <a:lnTo>
                    <a:pt x="144" y="328"/>
                  </a:lnTo>
                  <a:lnTo>
                    <a:pt x="154" y="341"/>
                  </a:lnTo>
                  <a:lnTo>
                    <a:pt x="157" y="344"/>
                  </a:lnTo>
                  <a:lnTo>
                    <a:pt x="153" y="345"/>
                  </a:lnTo>
                  <a:lnTo>
                    <a:pt x="141" y="349"/>
                  </a:lnTo>
                  <a:lnTo>
                    <a:pt x="129" y="350"/>
                  </a:lnTo>
                  <a:lnTo>
                    <a:pt x="116" y="352"/>
                  </a:lnTo>
                  <a:lnTo>
                    <a:pt x="103" y="352"/>
                  </a:lnTo>
                  <a:lnTo>
                    <a:pt x="90" y="351"/>
                  </a:lnTo>
                  <a:lnTo>
                    <a:pt x="81" y="351"/>
                  </a:lnTo>
                  <a:lnTo>
                    <a:pt x="73" y="350"/>
                  </a:lnTo>
                  <a:lnTo>
                    <a:pt x="69" y="350"/>
                  </a:lnTo>
                  <a:lnTo>
                    <a:pt x="69" y="350"/>
                  </a:lnTo>
                  <a:lnTo>
                    <a:pt x="65" y="349"/>
                  </a:lnTo>
                  <a:lnTo>
                    <a:pt x="62" y="348"/>
                  </a:lnTo>
                  <a:lnTo>
                    <a:pt x="62" y="348"/>
                  </a:lnTo>
                  <a:lnTo>
                    <a:pt x="59" y="347"/>
                  </a:lnTo>
                  <a:lnTo>
                    <a:pt x="55" y="345"/>
                  </a:lnTo>
                  <a:lnTo>
                    <a:pt x="52" y="344"/>
                  </a:lnTo>
                  <a:lnTo>
                    <a:pt x="54" y="342"/>
                  </a:lnTo>
                  <a:lnTo>
                    <a:pt x="68" y="326"/>
                  </a:lnTo>
                  <a:lnTo>
                    <a:pt x="77" y="312"/>
                  </a:lnTo>
                  <a:lnTo>
                    <a:pt x="85" y="301"/>
                  </a:lnTo>
                  <a:lnTo>
                    <a:pt x="91" y="294"/>
                  </a:lnTo>
                  <a:lnTo>
                    <a:pt x="91" y="294"/>
                  </a:lnTo>
                  <a:lnTo>
                    <a:pt x="94" y="287"/>
                  </a:lnTo>
                  <a:lnTo>
                    <a:pt x="97" y="281"/>
                  </a:lnTo>
                  <a:lnTo>
                    <a:pt x="97" y="281"/>
                  </a:lnTo>
                  <a:lnTo>
                    <a:pt x="100" y="274"/>
                  </a:lnTo>
                  <a:lnTo>
                    <a:pt x="104" y="266"/>
                  </a:lnTo>
                  <a:lnTo>
                    <a:pt x="107" y="262"/>
                  </a:lnTo>
                  <a:lnTo>
                    <a:pt x="108" y="267"/>
                  </a:lnTo>
                  <a:lnTo>
                    <a:pt x="113" y="275"/>
                  </a:lnTo>
                  <a:lnTo>
                    <a:pt x="116" y="284"/>
                  </a:lnTo>
                  <a:lnTo>
                    <a:pt x="116" y="284"/>
                  </a:lnTo>
                  <a:lnTo>
                    <a:pt x="120" y="292"/>
                  </a:lnTo>
                  <a:lnTo>
                    <a:pt x="124" y="298"/>
                  </a:lnTo>
                  <a:lnTo>
                    <a:pt x="124" y="298"/>
                  </a:lnTo>
                  <a:lnTo>
                    <a:pt x="129" y="306"/>
                  </a:lnTo>
                  <a:lnTo>
                    <a:pt x="136" y="31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731692A9-5890-45F8-AA17-4D69EAF65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1451" y="3568700"/>
              <a:ext cx="147638" cy="584200"/>
            </a:xfrm>
            <a:custGeom>
              <a:avLst/>
              <a:gdLst>
                <a:gd name="T0" fmla="*/ 47 w 278"/>
                <a:gd name="T1" fmla="*/ 148 h 1105"/>
                <a:gd name="T2" fmla="*/ 13 w 278"/>
                <a:gd name="T3" fmla="*/ 205 h 1105"/>
                <a:gd name="T4" fmla="*/ 2 w 278"/>
                <a:gd name="T5" fmla="*/ 180 h 1105"/>
                <a:gd name="T6" fmla="*/ 69 w 278"/>
                <a:gd name="T7" fmla="*/ 94 h 1105"/>
                <a:gd name="T8" fmla="*/ 128 w 278"/>
                <a:gd name="T9" fmla="*/ 27 h 1105"/>
                <a:gd name="T10" fmla="*/ 150 w 278"/>
                <a:gd name="T11" fmla="*/ 5 h 1105"/>
                <a:gd name="T12" fmla="*/ 189 w 278"/>
                <a:gd name="T13" fmla="*/ 80 h 1105"/>
                <a:gd name="T14" fmla="*/ 267 w 278"/>
                <a:gd name="T15" fmla="*/ 163 h 1105"/>
                <a:gd name="T16" fmla="*/ 276 w 278"/>
                <a:gd name="T17" fmla="*/ 208 h 1105"/>
                <a:gd name="T18" fmla="*/ 240 w 278"/>
                <a:gd name="T19" fmla="*/ 161 h 1105"/>
                <a:gd name="T20" fmla="*/ 162 w 278"/>
                <a:gd name="T21" fmla="*/ 94 h 1105"/>
                <a:gd name="T22" fmla="*/ 189 w 278"/>
                <a:gd name="T23" fmla="*/ 165 h 1105"/>
                <a:gd name="T24" fmla="*/ 193 w 278"/>
                <a:gd name="T25" fmla="*/ 242 h 1105"/>
                <a:gd name="T26" fmla="*/ 187 w 278"/>
                <a:gd name="T27" fmla="*/ 314 h 1105"/>
                <a:gd name="T28" fmla="*/ 216 w 278"/>
                <a:gd name="T29" fmla="*/ 405 h 1105"/>
                <a:gd name="T30" fmla="*/ 229 w 278"/>
                <a:gd name="T31" fmla="*/ 497 h 1105"/>
                <a:gd name="T32" fmla="*/ 209 w 278"/>
                <a:gd name="T33" fmla="*/ 519 h 1105"/>
                <a:gd name="T34" fmla="*/ 193 w 278"/>
                <a:gd name="T35" fmla="*/ 430 h 1105"/>
                <a:gd name="T36" fmla="*/ 172 w 278"/>
                <a:gd name="T37" fmla="*/ 337 h 1105"/>
                <a:gd name="T38" fmla="*/ 105 w 278"/>
                <a:gd name="T39" fmla="*/ 320 h 1105"/>
                <a:gd name="T40" fmla="*/ 80 w 278"/>
                <a:gd name="T41" fmla="*/ 392 h 1105"/>
                <a:gd name="T42" fmla="*/ 72 w 278"/>
                <a:gd name="T43" fmla="*/ 475 h 1105"/>
                <a:gd name="T44" fmla="*/ 55 w 278"/>
                <a:gd name="T45" fmla="*/ 520 h 1105"/>
                <a:gd name="T46" fmla="*/ 51 w 278"/>
                <a:gd name="T47" fmla="*/ 417 h 1105"/>
                <a:gd name="T48" fmla="*/ 84 w 278"/>
                <a:gd name="T49" fmla="*/ 308 h 1105"/>
                <a:gd name="T50" fmla="*/ 75 w 278"/>
                <a:gd name="T51" fmla="*/ 242 h 1105"/>
                <a:gd name="T52" fmla="*/ 77 w 278"/>
                <a:gd name="T53" fmla="*/ 170 h 1105"/>
                <a:gd name="T54" fmla="*/ 146 w 278"/>
                <a:gd name="T55" fmla="*/ 254 h 1105"/>
                <a:gd name="T56" fmla="*/ 176 w 278"/>
                <a:gd name="T57" fmla="*/ 198 h 1105"/>
                <a:gd name="T58" fmla="*/ 150 w 278"/>
                <a:gd name="T59" fmla="*/ 161 h 1105"/>
                <a:gd name="T60" fmla="*/ 110 w 278"/>
                <a:gd name="T61" fmla="*/ 170 h 1105"/>
                <a:gd name="T62" fmla="*/ 90 w 278"/>
                <a:gd name="T63" fmla="*/ 213 h 1105"/>
                <a:gd name="T64" fmla="*/ 137 w 278"/>
                <a:gd name="T65" fmla="*/ 260 h 1105"/>
                <a:gd name="T66" fmla="*/ 55 w 278"/>
                <a:gd name="T67" fmla="*/ 787 h 1105"/>
                <a:gd name="T68" fmla="*/ 31 w 278"/>
                <a:gd name="T69" fmla="*/ 864 h 1105"/>
                <a:gd name="T70" fmla="*/ 20 w 278"/>
                <a:gd name="T71" fmla="*/ 920 h 1105"/>
                <a:gd name="T72" fmla="*/ 5 w 278"/>
                <a:gd name="T73" fmla="*/ 892 h 1105"/>
                <a:gd name="T74" fmla="*/ 21 w 278"/>
                <a:gd name="T75" fmla="*/ 803 h 1105"/>
                <a:gd name="T76" fmla="*/ 86 w 278"/>
                <a:gd name="T77" fmla="*/ 728 h 1105"/>
                <a:gd name="T78" fmla="*/ 126 w 278"/>
                <a:gd name="T79" fmla="*/ 664 h 1105"/>
                <a:gd name="T80" fmla="*/ 131 w 278"/>
                <a:gd name="T81" fmla="*/ 606 h 1105"/>
                <a:gd name="T82" fmla="*/ 148 w 278"/>
                <a:gd name="T83" fmla="*/ 615 h 1105"/>
                <a:gd name="T84" fmla="*/ 200 w 278"/>
                <a:gd name="T85" fmla="*/ 730 h 1105"/>
                <a:gd name="T86" fmla="*/ 250 w 278"/>
                <a:gd name="T87" fmla="*/ 786 h 1105"/>
                <a:gd name="T88" fmla="*/ 275 w 278"/>
                <a:gd name="T89" fmla="*/ 891 h 1105"/>
                <a:gd name="T90" fmla="*/ 266 w 278"/>
                <a:gd name="T91" fmla="*/ 928 h 1105"/>
                <a:gd name="T92" fmla="*/ 252 w 278"/>
                <a:gd name="T93" fmla="*/ 886 h 1105"/>
                <a:gd name="T94" fmla="*/ 219 w 278"/>
                <a:gd name="T95" fmla="*/ 776 h 1105"/>
                <a:gd name="T96" fmla="*/ 148 w 278"/>
                <a:gd name="T97" fmla="*/ 736 h 1105"/>
                <a:gd name="T98" fmla="*/ 151 w 278"/>
                <a:gd name="T99" fmla="*/ 817 h 1105"/>
                <a:gd name="T100" fmla="*/ 164 w 278"/>
                <a:gd name="T101" fmla="*/ 908 h 1105"/>
                <a:gd name="T102" fmla="*/ 208 w 278"/>
                <a:gd name="T103" fmla="*/ 1013 h 1105"/>
                <a:gd name="T104" fmla="*/ 256 w 278"/>
                <a:gd name="T105" fmla="*/ 1096 h 1105"/>
                <a:gd name="T106" fmla="*/ 241 w 278"/>
                <a:gd name="T107" fmla="*/ 1103 h 1105"/>
                <a:gd name="T108" fmla="*/ 166 w 278"/>
                <a:gd name="T109" fmla="*/ 983 h 1105"/>
                <a:gd name="T110" fmla="*/ 124 w 278"/>
                <a:gd name="T111" fmla="*/ 944 h 1105"/>
                <a:gd name="T112" fmla="*/ 89 w 278"/>
                <a:gd name="T113" fmla="*/ 1022 h 1105"/>
                <a:gd name="T114" fmla="*/ 23 w 278"/>
                <a:gd name="T115" fmla="*/ 1102 h 1105"/>
                <a:gd name="T116" fmla="*/ 20 w 278"/>
                <a:gd name="T117" fmla="*/ 1078 h 1105"/>
                <a:gd name="T118" fmla="*/ 83 w 278"/>
                <a:gd name="T119" fmla="*/ 985 h 1105"/>
                <a:gd name="T120" fmla="*/ 117 w 278"/>
                <a:gd name="T121" fmla="*/ 896 h 1105"/>
                <a:gd name="T122" fmla="*/ 126 w 278"/>
                <a:gd name="T123" fmla="*/ 79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" h="1105">
                  <a:moveTo>
                    <a:pt x="127" y="137"/>
                  </a:moveTo>
                  <a:lnTo>
                    <a:pt x="128" y="91"/>
                  </a:lnTo>
                  <a:lnTo>
                    <a:pt x="111" y="96"/>
                  </a:lnTo>
                  <a:lnTo>
                    <a:pt x="97" y="102"/>
                  </a:lnTo>
                  <a:lnTo>
                    <a:pt x="86" y="108"/>
                  </a:lnTo>
                  <a:lnTo>
                    <a:pt x="76" y="116"/>
                  </a:lnTo>
                  <a:lnTo>
                    <a:pt x="61" y="131"/>
                  </a:lnTo>
                  <a:lnTo>
                    <a:pt x="47" y="148"/>
                  </a:lnTo>
                  <a:lnTo>
                    <a:pt x="42" y="155"/>
                  </a:lnTo>
                  <a:lnTo>
                    <a:pt x="37" y="164"/>
                  </a:lnTo>
                  <a:lnTo>
                    <a:pt x="32" y="173"/>
                  </a:lnTo>
                  <a:lnTo>
                    <a:pt x="28" y="181"/>
                  </a:lnTo>
                  <a:lnTo>
                    <a:pt x="21" y="195"/>
                  </a:lnTo>
                  <a:lnTo>
                    <a:pt x="17" y="203"/>
                  </a:lnTo>
                  <a:lnTo>
                    <a:pt x="16" y="204"/>
                  </a:lnTo>
                  <a:lnTo>
                    <a:pt x="13" y="205"/>
                  </a:lnTo>
                  <a:lnTo>
                    <a:pt x="11" y="206"/>
                  </a:lnTo>
                  <a:lnTo>
                    <a:pt x="9" y="206"/>
                  </a:lnTo>
                  <a:lnTo>
                    <a:pt x="6" y="206"/>
                  </a:lnTo>
                  <a:lnTo>
                    <a:pt x="4" y="204"/>
                  </a:lnTo>
                  <a:lnTo>
                    <a:pt x="2" y="199"/>
                  </a:lnTo>
                  <a:lnTo>
                    <a:pt x="1" y="194"/>
                  </a:lnTo>
                  <a:lnTo>
                    <a:pt x="0" y="187"/>
                  </a:lnTo>
                  <a:lnTo>
                    <a:pt x="2" y="180"/>
                  </a:lnTo>
                  <a:lnTo>
                    <a:pt x="6" y="171"/>
                  </a:lnTo>
                  <a:lnTo>
                    <a:pt x="12" y="161"/>
                  </a:lnTo>
                  <a:lnTo>
                    <a:pt x="29" y="135"/>
                  </a:lnTo>
                  <a:lnTo>
                    <a:pt x="34" y="127"/>
                  </a:lnTo>
                  <a:lnTo>
                    <a:pt x="42" y="119"/>
                  </a:lnTo>
                  <a:lnTo>
                    <a:pt x="50" y="110"/>
                  </a:lnTo>
                  <a:lnTo>
                    <a:pt x="60" y="103"/>
                  </a:lnTo>
                  <a:lnTo>
                    <a:pt x="69" y="94"/>
                  </a:lnTo>
                  <a:lnTo>
                    <a:pt x="78" y="87"/>
                  </a:lnTo>
                  <a:lnTo>
                    <a:pt x="87" y="83"/>
                  </a:lnTo>
                  <a:lnTo>
                    <a:pt x="96" y="80"/>
                  </a:lnTo>
                  <a:lnTo>
                    <a:pt x="128" y="68"/>
                  </a:lnTo>
                  <a:lnTo>
                    <a:pt x="128" y="60"/>
                  </a:lnTo>
                  <a:lnTo>
                    <a:pt x="128" y="48"/>
                  </a:lnTo>
                  <a:lnTo>
                    <a:pt x="128" y="37"/>
                  </a:lnTo>
                  <a:lnTo>
                    <a:pt x="128" y="27"/>
                  </a:lnTo>
                  <a:lnTo>
                    <a:pt x="128" y="19"/>
                  </a:lnTo>
                  <a:lnTo>
                    <a:pt x="129" y="13"/>
                  </a:lnTo>
                  <a:lnTo>
                    <a:pt x="130" y="7"/>
                  </a:lnTo>
                  <a:lnTo>
                    <a:pt x="133" y="3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46" y="2"/>
                  </a:lnTo>
                  <a:lnTo>
                    <a:pt x="150" y="5"/>
                  </a:lnTo>
                  <a:lnTo>
                    <a:pt x="151" y="9"/>
                  </a:lnTo>
                  <a:lnTo>
                    <a:pt x="151" y="17"/>
                  </a:lnTo>
                  <a:lnTo>
                    <a:pt x="151" y="40"/>
                  </a:lnTo>
                  <a:lnTo>
                    <a:pt x="151" y="68"/>
                  </a:lnTo>
                  <a:lnTo>
                    <a:pt x="163" y="71"/>
                  </a:lnTo>
                  <a:lnTo>
                    <a:pt x="175" y="74"/>
                  </a:lnTo>
                  <a:lnTo>
                    <a:pt x="182" y="76"/>
                  </a:lnTo>
                  <a:lnTo>
                    <a:pt x="189" y="80"/>
                  </a:lnTo>
                  <a:lnTo>
                    <a:pt x="198" y="85"/>
                  </a:lnTo>
                  <a:lnTo>
                    <a:pt x="207" y="91"/>
                  </a:lnTo>
                  <a:lnTo>
                    <a:pt x="222" y="103"/>
                  </a:lnTo>
                  <a:lnTo>
                    <a:pt x="233" y="113"/>
                  </a:lnTo>
                  <a:lnTo>
                    <a:pt x="242" y="125"/>
                  </a:lnTo>
                  <a:lnTo>
                    <a:pt x="253" y="139"/>
                  </a:lnTo>
                  <a:lnTo>
                    <a:pt x="262" y="153"/>
                  </a:lnTo>
                  <a:lnTo>
                    <a:pt x="267" y="163"/>
                  </a:lnTo>
                  <a:lnTo>
                    <a:pt x="271" y="171"/>
                  </a:lnTo>
                  <a:lnTo>
                    <a:pt x="274" y="180"/>
                  </a:lnTo>
                  <a:lnTo>
                    <a:pt x="276" y="188"/>
                  </a:lnTo>
                  <a:lnTo>
                    <a:pt x="277" y="194"/>
                  </a:lnTo>
                  <a:lnTo>
                    <a:pt x="278" y="198"/>
                  </a:lnTo>
                  <a:lnTo>
                    <a:pt x="278" y="202"/>
                  </a:lnTo>
                  <a:lnTo>
                    <a:pt x="278" y="205"/>
                  </a:lnTo>
                  <a:lnTo>
                    <a:pt x="276" y="208"/>
                  </a:lnTo>
                  <a:lnTo>
                    <a:pt x="274" y="210"/>
                  </a:lnTo>
                  <a:lnTo>
                    <a:pt x="270" y="212"/>
                  </a:lnTo>
                  <a:lnTo>
                    <a:pt x="266" y="212"/>
                  </a:lnTo>
                  <a:lnTo>
                    <a:pt x="263" y="210"/>
                  </a:lnTo>
                  <a:lnTo>
                    <a:pt x="261" y="207"/>
                  </a:lnTo>
                  <a:lnTo>
                    <a:pt x="257" y="203"/>
                  </a:lnTo>
                  <a:lnTo>
                    <a:pt x="244" y="170"/>
                  </a:lnTo>
                  <a:lnTo>
                    <a:pt x="240" y="161"/>
                  </a:lnTo>
                  <a:lnTo>
                    <a:pt x="231" y="149"/>
                  </a:lnTo>
                  <a:lnTo>
                    <a:pt x="222" y="136"/>
                  </a:lnTo>
                  <a:lnTo>
                    <a:pt x="212" y="125"/>
                  </a:lnTo>
                  <a:lnTo>
                    <a:pt x="201" y="115"/>
                  </a:lnTo>
                  <a:lnTo>
                    <a:pt x="189" y="105"/>
                  </a:lnTo>
                  <a:lnTo>
                    <a:pt x="182" y="101"/>
                  </a:lnTo>
                  <a:lnTo>
                    <a:pt x="173" y="97"/>
                  </a:lnTo>
                  <a:lnTo>
                    <a:pt x="162" y="94"/>
                  </a:lnTo>
                  <a:lnTo>
                    <a:pt x="151" y="91"/>
                  </a:lnTo>
                  <a:lnTo>
                    <a:pt x="151" y="136"/>
                  </a:lnTo>
                  <a:lnTo>
                    <a:pt x="161" y="140"/>
                  </a:lnTo>
                  <a:lnTo>
                    <a:pt x="169" y="144"/>
                  </a:lnTo>
                  <a:lnTo>
                    <a:pt x="174" y="148"/>
                  </a:lnTo>
                  <a:lnTo>
                    <a:pt x="178" y="152"/>
                  </a:lnTo>
                  <a:lnTo>
                    <a:pt x="184" y="159"/>
                  </a:lnTo>
                  <a:lnTo>
                    <a:pt x="189" y="165"/>
                  </a:lnTo>
                  <a:lnTo>
                    <a:pt x="194" y="173"/>
                  </a:lnTo>
                  <a:lnTo>
                    <a:pt x="198" y="183"/>
                  </a:lnTo>
                  <a:lnTo>
                    <a:pt x="199" y="193"/>
                  </a:lnTo>
                  <a:lnTo>
                    <a:pt x="200" y="204"/>
                  </a:lnTo>
                  <a:lnTo>
                    <a:pt x="200" y="215"/>
                  </a:lnTo>
                  <a:lnTo>
                    <a:pt x="199" y="225"/>
                  </a:lnTo>
                  <a:lnTo>
                    <a:pt x="196" y="234"/>
                  </a:lnTo>
                  <a:lnTo>
                    <a:pt x="193" y="242"/>
                  </a:lnTo>
                  <a:lnTo>
                    <a:pt x="188" y="250"/>
                  </a:lnTo>
                  <a:lnTo>
                    <a:pt x="182" y="258"/>
                  </a:lnTo>
                  <a:lnTo>
                    <a:pt x="174" y="265"/>
                  </a:lnTo>
                  <a:lnTo>
                    <a:pt x="163" y="274"/>
                  </a:lnTo>
                  <a:lnTo>
                    <a:pt x="171" y="285"/>
                  </a:lnTo>
                  <a:lnTo>
                    <a:pt x="177" y="296"/>
                  </a:lnTo>
                  <a:lnTo>
                    <a:pt x="183" y="306"/>
                  </a:lnTo>
                  <a:lnTo>
                    <a:pt x="187" y="314"/>
                  </a:lnTo>
                  <a:lnTo>
                    <a:pt x="191" y="323"/>
                  </a:lnTo>
                  <a:lnTo>
                    <a:pt x="195" y="331"/>
                  </a:lnTo>
                  <a:lnTo>
                    <a:pt x="199" y="341"/>
                  </a:lnTo>
                  <a:lnTo>
                    <a:pt x="202" y="352"/>
                  </a:lnTo>
                  <a:lnTo>
                    <a:pt x="206" y="363"/>
                  </a:lnTo>
                  <a:lnTo>
                    <a:pt x="209" y="376"/>
                  </a:lnTo>
                  <a:lnTo>
                    <a:pt x="212" y="390"/>
                  </a:lnTo>
                  <a:lnTo>
                    <a:pt x="216" y="405"/>
                  </a:lnTo>
                  <a:lnTo>
                    <a:pt x="218" y="420"/>
                  </a:lnTo>
                  <a:lnTo>
                    <a:pt x="221" y="435"/>
                  </a:lnTo>
                  <a:lnTo>
                    <a:pt x="223" y="448"/>
                  </a:lnTo>
                  <a:lnTo>
                    <a:pt x="226" y="460"/>
                  </a:lnTo>
                  <a:lnTo>
                    <a:pt x="227" y="471"/>
                  </a:lnTo>
                  <a:lnTo>
                    <a:pt x="228" y="481"/>
                  </a:lnTo>
                  <a:lnTo>
                    <a:pt x="229" y="490"/>
                  </a:lnTo>
                  <a:lnTo>
                    <a:pt x="229" y="497"/>
                  </a:lnTo>
                  <a:lnTo>
                    <a:pt x="228" y="509"/>
                  </a:lnTo>
                  <a:lnTo>
                    <a:pt x="226" y="517"/>
                  </a:lnTo>
                  <a:lnTo>
                    <a:pt x="224" y="520"/>
                  </a:lnTo>
                  <a:lnTo>
                    <a:pt x="222" y="521"/>
                  </a:lnTo>
                  <a:lnTo>
                    <a:pt x="221" y="523"/>
                  </a:lnTo>
                  <a:lnTo>
                    <a:pt x="218" y="524"/>
                  </a:lnTo>
                  <a:lnTo>
                    <a:pt x="213" y="523"/>
                  </a:lnTo>
                  <a:lnTo>
                    <a:pt x="209" y="519"/>
                  </a:lnTo>
                  <a:lnTo>
                    <a:pt x="206" y="515"/>
                  </a:lnTo>
                  <a:lnTo>
                    <a:pt x="204" y="508"/>
                  </a:lnTo>
                  <a:lnTo>
                    <a:pt x="202" y="499"/>
                  </a:lnTo>
                  <a:lnTo>
                    <a:pt x="200" y="485"/>
                  </a:lnTo>
                  <a:lnTo>
                    <a:pt x="199" y="474"/>
                  </a:lnTo>
                  <a:lnTo>
                    <a:pt x="198" y="462"/>
                  </a:lnTo>
                  <a:lnTo>
                    <a:pt x="196" y="447"/>
                  </a:lnTo>
                  <a:lnTo>
                    <a:pt x="193" y="430"/>
                  </a:lnTo>
                  <a:lnTo>
                    <a:pt x="190" y="413"/>
                  </a:lnTo>
                  <a:lnTo>
                    <a:pt x="188" y="399"/>
                  </a:lnTo>
                  <a:lnTo>
                    <a:pt x="186" y="387"/>
                  </a:lnTo>
                  <a:lnTo>
                    <a:pt x="185" y="380"/>
                  </a:lnTo>
                  <a:lnTo>
                    <a:pt x="182" y="365"/>
                  </a:lnTo>
                  <a:lnTo>
                    <a:pt x="177" y="352"/>
                  </a:lnTo>
                  <a:lnTo>
                    <a:pt x="175" y="345"/>
                  </a:lnTo>
                  <a:lnTo>
                    <a:pt x="172" y="337"/>
                  </a:lnTo>
                  <a:lnTo>
                    <a:pt x="168" y="328"/>
                  </a:lnTo>
                  <a:lnTo>
                    <a:pt x="164" y="318"/>
                  </a:lnTo>
                  <a:lnTo>
                    <a:pt x="155" y="303"/>
                  </a:lnTo>
                  <a:lnTo>
                    <a:pt x="149" y="295"/>
                  </a:lnTo>
                  <a:lnTo>
                    <a:pt x="137" y="283"/>
                  </a:lnTo>
                  <a:lnTo>
                    <a:pt x="120" y="299"/>
                  </a:lnTo>
                  <a:lnTo>
                    <a:pt x="109" y="314"/>
                  </a:lnTo>
                  <a:lnTo>
                    <a:pt x="105" y="320"/>
                  </a:lnTo>
                  <a:lnTo>
                    <a:pt x="100" y="327"/>
                  </a:lnTo>
                  <a:lnTo>
                    <a:pt x="97" y="336"/>
                  </a:lnTo>
                  <a:lnTo>
                    <a:pt x="93" y="346"/>
                  </a:lnTo>
                  <a:lnTo>
                    <a:pt x="89" y="356"/>
                  </a:lnTo>
                  <a:lnTo>
                    <a:pt x="86" y="365"/>
                  </a:lnTo>
                  <a:lnTo>
                    <a:pt x="84" y="374"/>
                  </a:lnTo>
                  <a:lnTo>
                    <a:pt x="82" y="383"/>
                  </a:lnTo>
                  <a:lnTo>
                    <a:pt x="80" y="392"/>
                  </a:lnTo>
                  <a:lnTo>
                    <a:pt x="78" y="403"/>
                  </a:lnTo>
                  <a:lnTo>
                    <a:pt x="77" y="415"/>
                  </a:lnTo>
                  <a:lnTo>
                    <a:pt x="75" y="429"/>
                  </a:lnTo>
                  <a:lnTo>
                    <a:pt x="74" y="442"/>
                  </a:lnTo>
                  <a:lnTo>
                    <a:pt x="73" y="452"/>
                  </a:lnTo>
                  <a:lnTo>
                    <a:pt x="72" y="461"/>
                  </a:lnTo>
                  <a:lnTo>
                    <a:pt x="72" y="465"/>
                  </a:lnTo>
                  <a:lnTo>
                    <a:pt x="72" y="475"/>
                  </a:lnTo>
                  <a:lnTo>
                    <a:pt x="73" y="489"/>
                  </a:lnTo>
                  <a:lnTo>
                    <a:pt x="72" y="501"/>
                  </a:lnTo>
                  <a:lnTo>
                    <a:pt x="71" y="512"/>
                  </a:lnTo>
                  <a:lnTo>
                    <a:pt x="68" y="516"/>
                  </a:lnTo>
                  <a:lnTo>
                    <a:pt x="66" y="519"/>
                  </a:lnTo>
                  <a:lnTo>
                    <a:pt x="64" y="520"/>
                  </a:lnTo>
                  <a:lnTo>
                    <a:pt x="61" y="521"/>
                  </a:lnTo>
                  <a:lnTo>
                    <a:pt x="55" y="520"/>
                  </a:lnTo>
                  <a:lnTo>
                    <a:pt x="50" y="517"/>
                  </a:lnTo>
                  <a:lnTo>
                    <a:pt x="47" y="513"/>
                  </a:lnTo>
                  <a:lnTo>
                    <a:pt x="46" y="504"/>
                  </a:lnTo>
                  <a:lnTo>
                    <a:pt x="45" y="491"/>
                  </a:lnTo>
                  <a:lnTo>
                    <a:pt x="45" y="473"/>
                  </a:lnTo>
                  <a:lnTo>
                    <a:pt x="46" y="453"/>
                  </a:lnTo>
                  <a:lnTo>
                    <a:pt x="49" y="435"/>
                  </a:lnTo>
                  <a:lnTo>
                    <a:pt x="51" y="417"/>
                  </a:lnTo>
                  <a:lnTo>
                    <a:pt x="54" y="399"/>
                  </a:lnTo>
                  <a:lnTo>
                    <a:pt x="57" y="384"/>
                  </a:lnTo>
                  <a:lnTo>
                    <a:pt x="61" y="369"/>
                  </a:lnTo>
                  <a:lnTo>
                    <a:pt x="65" y="353"/>
                  </a:lnTo>
                  <a:lnTo>
                    <a:pt x="69" y="340"/>
                  </a:lnTo>
                  <a:lnTo>
                    <a:pt x="75" y="328"/>
                  </a:lnTo>
                  <a:lnTo>
                    <a:pt x="79" y="317"/>
                  </a:lnTo>
                  <a:lnTo>
                    <a:pt x="84" y="308"/>
                  </a:lnTo>
                  <a:lnTo>
                    <a:pt x="89" y="302"/>
                  </a:lnTo>
                  <a:lnTo>
                    <a:pt x="111" y="272"/>
                  </a:lnTo>
                  <a:lnTo>
                    <a:pt x="100" y="266"/>
                  </a:lnTo>
                  <a:lnTo>
                    <a:pt x="90" y="261"/>
                  </a:lnTo>
                  <a:lnTo>
                    <a:pt x="86" y="258"/>
                  </a:lnTo>
                  <a:lnTo>
                    <a:pt x="83" y="253"/>
                  </a:lnTo>
                  <a:lnTo>
                    <a:pt x="78" y="248"/>
                  </a:lnTo>
                  <a:lnTo>
                    <a:pt x="75" y="242"/>
                  </a:lnTo>
                  <a:lnTo>
                    <a:pt x="72" y="235"/>
                  </a:lnTo>
                  <a:lnTo>
                    <a:pt x="69" y="227"/>
                  </a:lnTo>
                  <a:lnTo>
                    <a:pt x="68" y="218"/>
                  </a:lnTo>
                  <a:lnTo>
                    <a:pt x="68" y="208"/>
                  </a:lnTo>
                  <a:lnTo>
                    <a:pt x="68" y="198"/>
                  </a:lnTo>
                  <a:lnTo>
                    <a:pt x="71" y="188"/>
                  </a:lnTo>
                  <a:lnTo>
                    <a:pt x="73" y="180"/>
                  </a:lnTo>
                  <a:lnTo>
                    <a:pt x="77" y="170"/>
                  </a:lnTo>
                  <a:lnTo>
                    <a:pt x="80" y="165"/>
                  </a:lnTo>
                  <a:lnTo>
                    <a:pt x="85" y="161"/>
                  </a:lnTo>
                  <a:lnTo>
                    <a:pt x="89" y="157"/>
                  </a:lnTo>
                  <a:lnTo>
                    <a:pt x="95" y="152"/>
                  </a:lnTo>
                  <a:lnTo>
                    <a:pt x="109" y="144"/>
                  </a:lnTo>
                  <a:lnTo>
                    <a:pt x="127" y="137"/>
                  </a:lnTo>
                  <a:close/>
                  <a:moveTo>
                    <a:pt x="137" y="260"/>
                  </a:moveTo>
                  <a:lnTo>
                    <a:pt x="146" y="254"/>
                  </a:lnTo>
                  <a:lnTo>
                    <a:pt x="155" y="249"/>
                  </a:lnTo>
                  <a:lnTo>
                    <a:pt x="163" y="242"/>
                  </a:lnTo>
                  <a:lnTo>
                    <a:pt x="169" y="232"/>
                  </a:lnTo>
                  <a:lnTo>
                    <a:pt x="173" y="226"/>
                  </a:lnTo>
                  <a:lnTo>
                    <a:pt x="175" y="219"/>
                  </a:lnTo>
                  <a:lnTo>
                    <a:pt x="176" y="213"/>
                  </a:lnTo>
                  <a:lnTo>
                    <a:pt x="176" y="205"/>
                  </a:lnTo>
                  <a:lnTo>
                    <a:pt x="176" y="198"/>
                  </a:lnTo>
                  <a:lnTo>
                    <a:pt x="175" y="192"/>
                  </a:lnTo>
                  <a:lnTo>
                    <a:pt x="173" y="186"/>
                  </a:lnTo>
                  <a:lnTo>
                    <a:pt x="171" y="181"/>
                  </a:lnTo>
                  <a:lnTo>
                    <a:pt x="167" y="176"/>
                  </a:lnTo>
                  <a:lnTo>
                    <a:pt x="164" y="172"/>
                  </a:lnTo>
                  <a:lnTo>
                    <a:pt x="160" y="169"/>
                  </a:lnTo>
                  <a:lnTo>
                    <a:pt x="154" y="164"/>
                  </a:lnTo>
                  <a:lnTo>
                    <a:pt x="150" y="161"/>
                  </a:lnTo>
                  <a:lnTo>
                    <a:pt x="145" y="159"/>
                  </a:lnTo>
                  <a:lnTo>
                    <a:pt x="141" y="157"/>
                  </a:lnTo>
                  <a:lnTo>
                    <a:pt x="138" y="157"/>
                  </a:lnTo>
                  <a:lnTo>
                    <a:pt x="134" y="157"/>
                  </a:lnTo>
                  <a:lnTo>
                    <a:pt x="129" y="159"/>
                  </a:lnTo>
                  <a:lnTo>
                    <a:pt x="123" y="161"/>
                  </a:lnTo>
                  <a:lnTo>
                    <a:pt x="117" y="165"/>
                  </a:lnTo>
                  <a:lnTo>
                    <a:pt x="110" y="170"/>
                  </a:lnTo>
                  <a:lnTo>
                    <a:pt x="105" y="174"/>
                  </a:lnTo>
                  <a:lnTo>
                    <a:pt x="100" y="179"/>
                  </a:lnTo>
                  <a:lnTo>
                    <a:pt x="97" y="183"/>
                  </a:lnTo>
                  <a:lnTo>
                    <a:pt x="94" y="187"/>
                  </a:lnTo>
                  <a:lnTo>
                    <a:pt x="91" y="193"/>
                  </a:lnTo>
                  <a:lnTo>
                    <a:pt x="90" y="198"/>
                  </a:lnTo>
                  <a:lnTo>
                    <a:pt x="90" y="206"/>
                  </a:lnTo>
                  <a:lnTo>
                    <a:pt x="90" y="213"/>
                  </a:lnTo>
                  <a:lnTo>
                    <a:pt x="91" y="219"/>
                  </a:lnTo>
                  <a:lnTo>
                    <a:pt x="94" y="225"/>
                  </a:lnTo>
                  <a:lnTo>
                    <a:pt x="97" y="231"/>
                  </a:lnTo>
                  <a:lnTo>
                    <a:pt x="100" y="238"/>
                  </a:lnTo>
                  <a:lnTo>
                    <a:pt x="106" y="243"/>
                  </a:lnTo>
                  <a:lnTo>
                    <a:pt x="110" y="248"/>
                  </a:lnTo>
                  <a:lnTo>
                    <a:pt x="116" y="250"/>
                  </a:lnTo>
                  <a:lnTo>
                    <a:pt x="137" y="260"/>
                  </a:lnTo>
                  <a:close/>
                  <a:moveTo>
                    <a:pt x="127" y="737"/>
                  </a:moveTo>
                  <a:lnTo>
                    <a:pt x="111" y="742"/>
                  </a:lnTo>
                  <a:lnTo>
                    <a:pt x="99" y="748"/>
                  </a:lnTo>
                  <a:lnTo>
                    <a:pt x="87" y="754"/>
                  </a:lnTo>
                  <a:lnTo>
                    <a:pt x="77" y="761"/>
                  </a:lnTo>
                  <a:lnTo>
                    <a:pt x="69" y="769"/>
                  </a:lnTo>
                  <a:lnTo>
                    <a:pt x="62" y="778"/>
                  </a:lnTo>
                  <a:lnTo>
                    <a:pt x="55" y="787"/>
                  </a:lnTo>
                  <a:lnTo>
                    <a:pt x="50" y="798"/>
                  </a:lnTo>
                  <a:lnTo>
                    <a:pt x="44" y="809"/>
                  </a:lnTo>
                  <a:lnTo>
                    <a:pt x="41" y="819"/>
                  </a:lnTo>
                  <a:lnTo>
                    <a:pt x="38" y="828"/>
                  </a:lnTo>
                  <a:lnTo>
                    <a:pt x="35" y="836"/>
                  </a:lnTo>
                  <a:lnTo>
                    <a:pt x="33" y="845"/>
                  </a:lnTo>
                  <a:lnTo>
                    <a:pt x="32" y="853"/>
                  </a:lnTo>
                  <a:lnTo>
                    <a:pt x="31" y="864"/>
                  </a:lnTo>
                  <a:lnTo>
                    <a:pt x="29" y="875"/>
                  </a:lnTo>
                  <a:lnTo>
                    <a:pt x="28" y="887"/>
                  </a:lnTo>
                  <a:lnTo>
                    <a:pt x="27" y="896"/>
                  </a:lnTo>
                  <a:lnTo>
                    <a:pt x="26" y="904"/>
                  </a:lnTo>
                  <a:lnTo>
                    <a:pt x="26" y="911"/>
                  </a:lnTo>
                  <a:lnTo>
                    <a:pt x="23" y="915"/>
                  </a:lnTo>
                  <a:lnTo>
                    <a:pt x="22" y="918"/>
                  </a:lnTo>
                  <a:lnTo>
                    <a:pt x="20" y="920"/>
                  </a:lnTo>
                  <a:lnTo>
                    <a:pt x="17" y="920"/>
                  </a:lnTo>
                  <a:lnTo>
                    <a:pt x="13" y="920"/>
                  </a:lnTo>
                  <a:lnTo>
                    <a:pt x="11" y="919"/>
                  </a:lnTo>
                  <a:lnTo>
                    <a:pt x="9" y="917"/>
                  </a:lnTo>
                  <a:lnTo>
                    <a:pt x="7" y="915"/>
                  </a:lnTo>
                  <a:lnTo>
                    <a:pt x="6" y="907"/>
                  </a:lnTo>
                  <a:lnTo>
                    <a:pt x="5" y="901"/>
                  </a:lnTo>
                  <a:lnTo>
                    <a:pt x="5" y="892"/>
                  </a:lnTo>
                  <a:lnTo>
                    <a:pt x="6" y="885"/>
                  </a:lnTo>
                  <a:lnTo>
                    <a:pt x="7" y="878"/>
                  </a:lnTo>
                  <a:lnTo>
                    <a:pt x="9" y="863"/>
                  </a:lnTo>
                  <a:lnTo>
                    <a:pt x="10" y="853"/>
                  </a:lnTo>
                  <a:lnTo>
                    <a:pt x="12" y="842"/>
                  </a:lnTo>
                  <a:lnTo>
                    <a:pt x="15" y="830"/>
                  </a:lnTo>
                  <a:lnTo>
                    <a:pt x="18" y="817"/>
                  </a:lnTo>
                  <a:lnTo>
                    <a:pt x="21" y="803"/>
                  </a:lnTo>
                  <a:lnTo>
                    <a:pt x="27" y="790"/>
                  </a:lnTo>
                  <a:lnTo>
                    <a:pt x="34" y="776"/>
                  </a:lnTo>
                  <a:lnTo>
                    <a:pt x="43" y="765"/>
                  </a:lnTo>
                  <a:lnTo>
                    <a:pt x="52" y="754"/>
                  </a:lnTo>
                  <a:lnTo>
                    <a:pt x="61" y="746"/>
                  </a:lnTo>
                  <a:lnTo>
                    <a:pt x="69" y="738"/>
                  </a:lnTo>
                  <a:lnTo>
                    <a:pt x="77" y="733"/>
                  </a:lnTo>
                  <a:lnTo>
                    <a:pt x="86" y="728"/>
                  </a:lnTo>
                  <a:lnTo>
                    <a:pt x="97" y="723"/>
                  </a:lnTo>
                  <a:lnTo>
                    <a:pt x="111" y="718"/>
                  </a:lnTo>
                  <a:lnTo>
                    <a:pt x="127" y="713"/>
                  </a:lnTo>
                  <a:lnTo>
                    <a:pt x="127" y="701"/>
                  </a:lnTo>
                  <a:lnTo>
                    <a:pt x="127" y="693"/>
                  </a:lnTo>
                  <a:lnTo>
                    <a:pt x="127" y="684"/>
                  </a:lnTo>
                  <a:lnTo>
                    <a:pt x="126" y="672"/>
                  </a:lnTo>
                  <a:lnTo>
                    <a:pt x="126" y="664"/>
                  </a:lnTo>
                  <a:lnTo>
                    <a:pt x="126" y="657"/>
                  </a:lnTo>
                  <a:lnTo>
                    <a:pt x="126" y="647"/>
                  </a:lnTo>
                  <a:lnTo>
                    <a:pt x="126" y="636"/>
                  </a:lnTo>
                  <a:lnTo>
                    <a:pt x="126" y="626"/>
                  </a:lnTo>
                  <a:lnTo>
                    <a:pt x="126" y="618"/>
                  </a:lnTo>
                  <a:lnTo>
                    <a:pt x="127" y="612"/>
                  </a:lnTo>
                  <a:lnTo>
                    <a:pt x="129" y="608"/>
                  </a:lnTo>
                  <a:lnTo>
                    <a:pt x="131" y="606"/>
                  </a:lnTo>
                  <a:lnTo>
                    <a:pt x="134" y="604"/>
                  </a:lnTo>
                  <a:lnTo>
                    <a:pt x="138" y="603"/>
                  </a:lnTo>
                  <a:lnTo>
                    <a:pt x="141" y="603"/>
                  </a:lnTo>
                  <a:lnTo>
                    <a:pt x="142" y="604"/>
                  </a:lnTo>
                  <a:lnTo>
                    <a:pt x="144" y="604"/>
                  </a:lnTo>
                  <a:lnTo>
                    <a:pt x="145" y="606"/>
                  </a:lnTo>
                  <a:lnTo>
                    <a:pt x="146" y="608"/>
                  </a:lnTo>
                  <a:lnTo>
                    <a:pt x="148" y="615"/>
                  </a:lnTo>
                  <a:lnTo>
                    <a:pt x="148" y="624"/>
                  </a:lnTo>
                  <a:lnTo>
                    <a:pt x="148" y="693"/>
                  </a:lnTo>
                  <a:lnTo>
                    <a:pt x="148" y="715"/>
                  </a:lnTo>
                  <a:lnTo>
                    <a:pt x="160" y="717"/>
                  </a:lnTo>
                  <a:lnTo>
                    <a:pt x="172" y="719"/>
                  </a:lnTo>
                  <a:lnTo>
                    <a:pt x="182" y="723"/>
                  </a:lnTo>
                  <a:lnTo>
                    <a:pt x="191" y="726"/>
                  </a:lnTo>
                  <a:lnTo>
                    <a:pt x="200" y="730"/>
                  </a:lnTo>
                  <a:lnTo>
                    <a:pt x="209" y="735"/>
                  </a:lnTo>
                  <a:lnTo>
                    <a:pt x="216" y="740"/>
                  </a:lnTo>
                  <a:lnTo>
                    <a:pt x="223" y="747"/>
                  </a:lnTo>
                  <a:lnTo>
                    <a:pt x="229" y="753"/>
                  </a:lnTo>
                  <a:lnTo>
                    <a:pt x="234" y="761"/>
                  </a:lnTo>
                  <a:lnTo>
                    <a:pt x="240" y="769"/>
                  </a:lnTo>
                  <a:lnTo>
                    <a:pt x="245" y="778"/>
                  </a:lnTo>
                  <a:lnTo>
                    <a:pt x="250" y="786"/>
                  </a:lnTo>
                  <a:lnTo>
                    <a:pt x="253" y="796"/>
                  </a:lnTo>
                  <a:lnTo>
                    <a:pt x="257" y="806"/>
                  </a:lnTo>
                  <a:lnTo>
                    <a:pt x="261" y="816"/>
                  </a:lnTo>
                  <a:lnTo>
                    <a:pt x="265" y="836"/>
                  </a:lnTo>
                  <a:lnTo>
                    <a:pt x="270" y="852"/>
                  </a:lnTo>
                  <a:lnTo>
                    <a:pt x="273" y="867"/>
                  </a:lnTo>
                  <a:lnTo>
                    <a:pt x="274" y="877"/>
                  </a:lnTo>
                  <a:lnTo>
                    <a:pt x="275" y="891"/>
                  </a:lnTo>
                  <a:lnTo>
                    <a:pt x="275" y="900"/>
                  </a:lnTo>
                  <a:lnTo>
                    <a:pt x="275" y="907"/>
                  </a:lnTo>
                  <a:lnTo>
                    <a:pt x="274" y="914"/>
                  </a:lnTo>
                  <a:lnTo>
                    <a:pt x="273" y="919"/>
                  </a:lnTo>
                  <a:lnTo>
                    <a:pt x="272" y="923"/>
                  </a:lnTo>
                  <a:lnTo>
                    <a:pt x="271" y="925"/>
                  </a:lnTo>
                  <a:lnTo>
                    <a:pt x="268" y="927"/>
                  </a:lnTo>
                  <a:lnTo>
                    <a:pt x="266" y="928"/>
                  </a:lnTo>
                  <a:lnTo>
                    <a:pt x="263" y="928"/>
                  </a:lnTo>
                  <a:lnTo>
                    <a:pt x="261" y="928"/>
                  </a:lnTo>
                  <a:lnTo>
                    <a:pt x="259" y="925"/>
                  </a:lnTo>
                  <a:lnTo>
                    <a:pt x="256" y="920"/>
                  </a:lnTo>
                  <a:lnTo>
                    <a:pt x="254" y="914"/>
                  </a:lnTo>
                  <a:lnTo>
                    <a:pt x="253" y="907"/>
                  </a:lnTo>
                  <a:lnTo>
                    <a:pt x="253" y="894"/>
                  </a:lnTo>
                  <a:lnTo>
                    <a:pt x="252" y="886"/>
                  </a:lnTo>
                  <a:lnTo>
                    <a:pt x="252" y="877"/>
                  </a:lnTo>
                  <a:lnTo>
                    <a:pt x="250" y="866"/>
                  </a:lnTo>
                  <a:lnTo>
                    <a:pt x="248" y="853"/>
                  </a:lnTo>
                  <a:lnTo>
                    <a:pt x="243" y="831"/>
                  </a:lnTo>
                  <a:lnTo>
                    <a:pt x="238" y="813"/>
                  </a:lnTo>
                  <a:lnTo>
                    <a:pt x="232" y="797"/>
                  </a:lnTo>
                  <a:lnTo>
                    <a:pt x="226" y="785"/>
                  </a:lnTo>
                  <a:lnTo>
                    <a:pt x="219" y="776"/>
                  </a:lnTo>
                  <a:lnTo>
                    <a:pt x="212" y="768"/>
                  </a:lnTo>
                  <a:lnTo>
                    <a:pt x="205" y="760"/>
                  </a:lnTo>
                  <a:lnTo>
                    <a:pt x="197" y="753"/>
                  </a:lnTo>
                  <a:lnTo>
                    <a:pt x="189" y="749"/>
                  </a:lnTo>
                  <a:lnTo>
                    <a:pt x="182" y="745"/>
                  </a:lnTo>
                  <a:lnTo>
                    <a:pt x="174" y="741"/>
                  </a:lnTo>
                  <a:lnTo>
                    <a:pt x="167" y="740"/>
                  </a:lnTo>
                  <a:lnTo>
                    <a:pt x="148" y="736"/>
                  </a:lnTo>
                  <a:lnTo>
                    <a:pt x="148" y="749"/>
                  </a:lnTo>
                  <a:lnTo>
                    <a:pt x="149" y="760"/>
                  </a:lnTo>
                  <a:lnTo>
                    <a:pt x="149" y="770"/>
                  </a:lnTo>
                  <a:lnTo>
                    <a:pt x="149" y="779"/>
                  </a:lnTo>
                  <a:lnTo>
                    <a:pt x="150" y="786"/>
                  </a:lnTo>
                  <a:lnTo>
                    <a:pt x="150" y="796"/>
                  </a:lnTo>
                  <a:lnTo>
                    <a:pt x="151" y="806"/>
                  </a:lnTo>
                  <a:lnTo>
                    <a:pt x="151" y="817"/>
                  </a:lnTo>
                  <a:lnTo>
                    <a:pt x="152" y="828"/>
                  </a:lnTo>
                  <a:lnTo>
                    <a:pt x="152" y="839"/>
                  </a:lnTo>
                  <a:lnTo>
                    <a:pt x="153" y="850"/>
                  </a:lnTo>
                  <a:lnTo>
                    <a:pt x="154" y="859"/>
                  </a:lnTo>
                  <a:lnTo>
                    <a:pt x="156" y="870"/>
                  </a:lnTo>
                  <a:lnTo>
                    <a:pt x="159" y="881"/>
                  </a:lnTo>
                  <a:lnTo>
                    <a:pt x="161" y="894"/>
                  </a:lnTo>
                  <a:lnTo>
                    <a:pt x="164" y="908"/>
                  </a:lnTo>
                  <a:lnTo>
                    <a:pt x="168" y="923"/>
                  </a:lnTo>
                  <a:lnTo>
                    <a:pt x="173" y="937"/>
                  </a:lnTo>
                  <a:lnTo>
                    <a:pt x="178" y="951"/>
                  </a:lnTo>
                  <a:lnTo>
                    <a:pt x="185" y="966"/>
                  </a:lnTo>
                  <a:lnTo>
                    <a:pt x="190" y="979"/>
                  </a:lnTo>
                  <a:lnTo>
                    <a:pt x="197" y="991"/>
                  </a:lnTo>
                  <a:lnTo>
                    <a:pt x="202" y="1003"/>
                  </a:lnTo>
                  <a:lnTo>
                    <a:pt x="208" y="1013"/>
                  </a:lnTo>
                  <a:lnTo>
                    <a:pt x="217" y="1030"/>
                  </a:lnTo>
                  <a:lnTo>
                    <a:pt x="224" y="1041"/>
                  </a:lnTo>
                  <a:lnTo>
                    <a:pt x="231" y="1051"/>
                  </a:lnTo>
                  <a:lnTo>
                    <a:pt x="240" y="1064"/>
                  </a:lnTo>
                  <a:lnTo>
                    <a:pt x="249" y="1077"/>
                  </a:lnTo>
                  <a:lnTo>
                    <a:pt x="253" y="1084"/>
                  </a:lnTo>
                  <a:lnTo>
                    <a:pt x="255" y="1091"/>
                  </a:lnTo>
                  <a:lnTo>
                    <a:pt x="256" y="1096"/>
                  </a:lnTo>
                  <a:lnTo>
                    <a:pt x="255" y="1099"/>
                  </a:lnTo>
                  <a:lnTo>
                    <a:pt x="255" y="1101"/>
                  </a:lnTo>
                  <a:lnTo>
                    <a:pt x="253" y="1103"/>
                  </a:lnTo>
                  <a:lnTo>
                    <a:pt x="252" y="1105"/>
                  </a:lnTo>
                  <a:lnTo>
                    <a:pt x="250" y="1105"/>
                  </a:lnTo>
                  <a:lnTo>
                    <a:pt x="246" y="1105"/>
                  </a:lnTo>
                  <a:lnTo>
                    <a:pt x="244" y="1105"/>
                  </a:lnTo>
                  <a:lnTo>
                    <a:pt x="241" y="1103"/>
                  </a:lnTo>
                  <a:lnTo>
                    <a:pt x="238" y="1099"/>
                  </a:lnTo>
                  <a:lnTo>
                    <a:pt x="230" y="1091"/>
                  </a:lnTo>
                  <a:lnTo>
                    <a:pt x="221" y="1079"/>
                  </a:lnTo>
                  <a:lnTo>
                    <a:pt x="209" y="1062"/>
                  </a:lnTo>
                  <a:lnTo>
                    <a:pt x="197" y="1044"/>
                  </a:lnTo>
                  <a:lnTo>
                    <a:pt x="186" y="1025"/>
                  </a:lnTo>
                  <a:lnTo>
                    <a:pt x="175" y="1004"/>
                  </a:lnTo>
                  <a:lnTo>
                    <a:pt x="166" y="983"/>
                  </a:lnTo>
                  <a:lnTo>
                    <a:pt x="159" y="963"/>
                  </a:lnTo>
                  <a:lnTo>
                    <a:pt x="153" y="948"/>
                  </a:lnTo>
                  <a:lnTo>
                    <a:pt x="149" y="936"/>
                  </a:lnTo>
                  <a:lnTo>
                    <a:pt x="146" y="928"/>
                  </a:lnTo>
                  <a:lnTo>
                    <a:pt x="140" y="896"/>
                  </a:lnTo>
                  <a:lnTo>
                    <a:pt x="134" y="915"/>
                  </a:lnTo>
                  <a:lnTo>
                    <a:pt x="129" y="930"/>
                  </a:lnTo>
                  <a:lnTo>
                    <a:pt x="124" y="944"/>
                  </a:lnTo>
                  <a:lnTo>
                    <a:pt x="121" y="953"/>
                  </a:lnTo>
                  <a:lnTo>
                    <a:pt x="118" y="962"/>
                  </a:lnTo>
                  <a:lnTo>
                    <a:pt x="113" y="972"/>
                  </a:lnTo>
                  <a:lnTo>
                    <a:pt x="109" y="982"/>
                  </a:lnTo>
                  <a:lnTo>
                    <a:pt x="105" y="993"/>
                  </a:lnTo>
                  <a:lnTo>
                    <a:pt x="99" y="1003"/>
                  </a:lnTo>
                  <a:lnTo>
                    <a:pt x="94" y="1013"/>
                  </a:lnTo>
                  <a:lnTo>
                    <a:pt x="89" y="1022"/>
                  </a:lnTo>
                  <a:lnTo>
                    <a:pt x="85" y="1029"/>
                  </a:lnTo>
                  <a:lnTo>
                    <a:pt x="75" y="1045"/>
                  </a:lnTo>
                  <a:lnTo>
                    <a:pt x="65" y="1059"/>
                  </a:lnTo>
                  <a:lnTo>
                    <a:pt x="54" y="1073"/>
                  </a:lnTo>
                  <a:lnTo>
                    <a:pt x="44" y="1085"/>
                  </a:lnTo>
                  <a:lnTo>
                    <a:pt x="35" y="1095"/>
                  </a:lnTo>
                  <a:lnTo>
                    <a:pt x="29" y="1100"/>
                  </a:lnTo>
                  <a:lnTo>
                    <a:pt x="23" y="1102"/>
                  </a:lnTo>
                  <a:lnTo>
                    <a:pt x="20" y="1102"/>
                  </a:lnTo>
                  <a:lnTo>
                    <a:pt x="17" y="1102"/>
                  </a:lnTo>
                  <a:lnTo>
                    <a:pt x="15" y="1100"/>
                  </a:lnTo>
                  <a:lnTo>
                    <a:pt x="13" y="1097"/>
                  </a:lnTo>
                  <a:lnTo>
                    <a:pt x="13" y="1094"/>
                  </a:lnTo>
                  <a:lnTo>
                    <a:pt x="13" y="1090"/>
                  </a:lnTo>
                  <a:lnTo>
                    <a:pt x="16" y="1084"/>
                  </a:lnTo>
                  <a:lnTo>
                    <a:pt x="20" y="1078"/>
                  </a:lnTo>
                  <a:lnTo>
                    <a:pt x="29" y="1068"/>
                  </a:lnTo>
                  <a:lnTo>
                    <a:pt x="40" y="1053"/>
                  </a:lnTo>
                  <a:lnTo>
                    <a:pt x="53" y="1035"/>
                  </a:lnTo>
                  <a:lnTo>
                    <a:pt x="60" y="1025"/>
                  </a:lnTo>
                  <a:lnTo>
                    <a:pt x="66" y="1014"/>
                  </a:lnTo>
                  <a:lnTo>
                    <a:pt x="72" y="1004"/>
                  </a:lnTo>
                  <a:lnTo>
                    <a:pt x="77" y="995"/>
                  </a:lnTo>
                  <a:lnTo>
                    <a:pt x="83" y="985"/>
                  </a:lnTo>
                  <a:lnTo>
                    <a:pt x="87" y="974"/>
                  </a:lnTo>
                  <a:lnTo>
                    <a:pt x="93" y="963"/>
                  </a:lnTo>
                  <a:lnTo>
                    <a:pt x="98" y="952"/>
                  </a:lnTo>
                  <a:lnTo>
                    <a:pt x="102" y="940"/>
                  </a:lnTo>
                  <a:lnTo>
                    <a:pt x="107" y="929"/>
                  </a:lnTo>
                  <a:lnTo>
                    <a:pt x="110" y="918"/>
                  </a:lnTo>
                  <a:lnTo>
                    <a:pt x="113" y="907"/>
                  </a:lnTo>
                  <a:lnTo>
                    <a:pt x="117" y="896"/>
                  </a:lnTo>
                  <a:lnTo>
                    <a:pt x="119" y="884"/>
                  </a:lnTo>
                  <a:lnTo>
                    <a:pt x="121" y="872"/>
                  </a:lnTo>
                  <a:lnTo>
                    <a:pt x="122" y="860"/>
                  </a:lnTo>
                  <a:lnTo>
                    <a:pt x="123" y="847"/>
                  </a:lnTo>
                  <a:lnTo>
                    <a:pt x="124" y="833"/>
                  </a:lnTo>
                  <a:lnTo>
                    <a:pt x="126" y="818"/>
                  </a:lnTo>
                  <a:lnTo>
                    <a:pt x="126" y="804"/>
                  </a:lnTo>
                  <a:lnTo>
                    <a:pt x="126" y="790"/>
                  </a:lnTo>
                  <a:lnTo>
                    <a:pt x="126" y="778"/>
                  </a:lnTo>
                  <a:lnTo>
                    <a:pt x="126" y="767"/>
                  </a:lnTo>
                  <a:lnTo>
                    <a:pt x="127" y="759"/>
                  </a:lnTo>
                  <a:lnTo>
                    <a:pt x="127" y="7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23">
              <a:extLst>
                <a:ext uri="{FF2B5EF4-FFF2-40B4-BE49-F238E27FC236}">
                  <a16:creationId xmlns:a16="http://schemas.microsoft.com/office/drawing/2014/main" id="{03D00FBF-39A7-4358-BBBA-20DD2BF2C2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1451" y="3567113"/>
              <a:ext cx="149225" cy="587375"/>
            </a:xfrm>
            <a:custGeom>
              <a:avLst/>
              <a:gdLst>
                <a:gd name="T0" fmla="*/ 11 w 283"/>
                <a:gd name="T1" fmla="*/ 212 h 1111"/>
                <a:gd name="T2" fmla="*/ 128 w 283"/>
                <a:gd name="T3" fmla="*/ 69 h 1111"/>
                <a:gd name="T4" fmla="*/ 148 w 283"/>
                <a:gd name="T5" fmla="*/ 1 h 1111"/>
                <a:gd name="T6" fmla="*/ 242 w 283"/>
                <a:gd name="T7" fmla="*/ 120 h 1111"/>
                <a:gd name="T8" fmla="*/ 283 w 283"/>
                <a:gd name="T9" fmla="*/ 205 h 1111"/>
                <a:gd name="T10" fmla="*/ 244 w 283"/>
                <a:gd name="T11" fmla="*/ 174 h 1111"/>
                <a:gd name="T12" fmla="*/ 173 w 283"/>
                <a:gd name="T13" fmla="*/ 146 h 1111"/>
                <a:gd name="T14" fmla="*/ 203 w 283"/>
                <a:gd name="T15" fmla="*/ 343 h 1111"/>
                <a:gd name="T16" fmla="*/ 229 w 283"/>
                <a:gd name="T17" fmla="*/ 524 h 1111"/>
                <a:gd name="T18" fmla="*/ 190 w 283"/>
                <a:gd name="T19" fmla="*/ 417 h 1111"/>
                <a:gd name="T20" fmla="*/ 104 w 283"/>
                <a:gd name="T21" fmla="*/ 331 h 1111"/>
                <a:gd name="T22" fmla="*/ 76 w 283"/>
                <a:gd name="T23" fmla="*/ 510 h 1111"/>
                <a:gd name="T24" fmla="*/ 51 w 283"/>
                <a:gd name="T25" fmla="*/ 419 h 1111"/>
                <a:gd name="T26" fmla="*/ 67 w 283"/>
                <a:gd name="T27" fmla="*/ 211 h 1111"/>
                <a:gd name="T28" fmla="*/ 75 w 283"/>
                <a:gd name="T29" fmla="*/ 193 h 1111"/>
                <a:gd name="T30" fmla="*/ 79 w 283"/>
                <a:gd name="T31" fmla="*/ 331 h 1111"/>
                <a:gd name="T32" fmla="*/ 67 w 283"/>
                <a:gd name="T33" fmla="*/ 520 h 1111"/>
                <a:gd name="T34" fmla="*/ 89 w 283"/>
                <a:gd name="T35" fmla="*/ 359 h 1111"/>
                <a:gd name="T36" fmla="*/ 186 w 283"/>
                <a:gd name="T37" fmla="*/ 368 h 1111"/>
                <a:gd name="T38" fmla="*/ 217 w 283"/>
                <a:gd name="T39" fmla="*/ 523 h 1111"/>
                <a:gd name="T40" fmla="*/ 201 w 283"/>
                <a:gd name="T41" fmla="*/ 355 h 1111"/>
                <a:gd name="T42" fmla="*/ 184 w 283"/>
                <a:gd name="T43" fmla="*/ 163 h 1111"/>
                <a:gd name="T44" fmla="*/ 221 w 283"/>
                <a:gd name="T45" fmla="*/ 131 h 1111"/>
                <a:gd name="T46" fmla="*/ 274 w 283"/>
                <a:gd name="T47" fmla="*/ 212 h 1111"/>
                <a:gd name="T48" fmla="*/ 267 w 283"/>
                <a:gd name="T49" fmla="*/ 167 h 1111"/>
                <a:gd name="T50" fmla="*/ 152 w 283"/>
                <a:gd name="T51" fmla="*/ 73 h 1111"/>
                <a:gd name="T52" fmla="*/ 132 w 283"/>
                <a:gd name="T53" fmla="*/ 23 h 1111"/>
                <a:gd name="T54" fmla="*/ 17 w 283"/>
                <a:gd name="T55" fmla="*/ 165 h 1111"/>
                <a:gd name="T56" fmla="*/ 47 w 283"/>
                <a:gd name="T57" fmla="*/ 149 h 1111"/>
                <a:gd name="T58" fmla="*/ 176 w 283"/>
                <a:gd name="T59" fmla="*/ 208 h 1111"/>
                <a:gd name="T60" fmla="*/ 100 w 283"/>
                <a:gd name="T61" fmla="*/ 187 h 1111"/>
                <a:gd name="T62" fmla="*/ 111 w 283"/>
                <a:gd name="T63" fmla="*/ 252 h 1111"/>
                <a:gd name="T64" fmla="*/ 140 w 283"/>
                <a:gd name="T65" fmla="*/ 157 h 1111"/>
                <a:gd name="T66" fmla="*/ 158 w 283"/>
                <a:gd name="T67" fmla="*/ 254 h 1111"/>
                <a:gd name="T68" fmla="*/ 31 w 283"/>
                <a:gd name="T69" fmla="*/ 899 h 1111"/>
                <a:gd name="T70" fmla="*/ 7 w 283"/>
                <a:gd name="T71" fmla="*/ 874 h 1111"/>
                <a:gd name="T72" fmla="*/ 125 w 283"/>
                <a:gd name="T73" fmla="*/ 687 h 1111"/>
                <a:gd name="T74" fmla="*/ 152 w 283"/>
                <a:gd name="T75" fmla="*/ 627 h 1111"/>
                <a:gd name="T76" fmla="*/ 274 w 283"/>
                <a:gd name="T77" fmla="*/ 855 h 1111"/>
                <a:gd name="T78" fmla="*/ 256 w 283"/>
                <a:gd name="T79" fmla="*/ 925 h 1111"/>
                <a:gd name="T80" fmla="*/ 175 w 283"/>
                <a:gd name="T81" fmla="*/ 747 h 1111"/>
                <a:gd name="T82" fmla="*/ 189 w 283"/>
                <a:gd name="T83" fmla="*/ 967 h 1111"/>
                <a:gd name="T84" fmla="*/ 261 w 283"/>
                <a:gd name="T85" fmla="*/ 1099 h 1111"/>
                <a:gd name="T86" fmla="*/ 175 w 283"/>
                <a:gd name="T87" fmla="*/ 1008 h 1111"/>
                <a:gd name="T88" fmla="*/ 85 w 283"/>
                <a:gd name="T89" fmla="*/ 1041 h 1111"/>
                <a:gd name="T90" fmla="*/ 14 w 283"/>
                <a:gd name="T91" fmla="*/ 1103 h 1111"/>
                <a:gd name="T92" fmla="*/ 77 w 283"/>
                <a:gd name="T93" fmla="*/ 997 h 1111"/>
                <a:gd name="T94" fmla="*/ 125 w 283"/>
                <a:gd name="T95" fmla="*/ 762 h 1111"/>
                <a:gd name="T96" fmla="*/ 102 w 283"/>
                <a:gd name="T97" fmla="*/ 956 h 1111"/>
                <a:gd name="T98" fmla="*/ 18 w 283"/>
                <a:gd name="T99" fmla="*/ 1095 h 1111"/>
                <a:gd name="T100" fmla="*/ 55 w 283"/>
                <a:gd name="T101" fmla="*/ 1074 h 1111"/>
                <a:gd name="T102" fmla="*/ 144 w 283"/>
                <a:gd name="T103" fmla="*/ 898 h 1111"/>
                <a:gd name="T104" fmla="*/ 250 w 283"/>
                <a:gd name="T105" fmla="*/ 1106 h 1111"/>
                <a:gd name="T106" fmla="*/ 221 w 283"/>
                <a:gd name="T107" fmla="*/ 1040 h 1111"/>
                <a:gd name="T108" fmla="*/ 150 w 283"/>
                <a:gd name="T109" fmla="*/ 814 h 1111"/>
                <a:gd name="T110" fmla="*/ 250 w 283"/>
                <a:gd name="T111" fmla="*/ 844 h 1111"/>
                <a:gd name="T112" fmla="*/ 275 w 283"/>
                <a:gd name="T113" fmla="*/ 910 h 1111"/>
                <a:gd name="T114" fmla="*/ 209 w 283"/>
                <a:gd name="T115" fmla="*/ 740 h 1111"/>
                <a:gd name="T116" fmla="*/ 133 w 283"/>
                <a:gd name="T117" fmla="*/ 612 h 1111"/>
                <a:gd name="T118" fmla="*/ 73 w 283"/>
                <a:gd name="T119" fmla="*/ 743 h 1111"/>
                <a:gd name="T120" fmla="*/ 10 w 283"/>
                <a:gd name="T121" fmla="*/ 910 h 1111"/>
                <a:gd name="T122" fmla="*/ 44 w 283"/>
                <a:gd name="T123" fmla="*/ 811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3" h="1111">
                  <a:moveTo>
                    <a:pt x="126" y="138"/>
                  </a:moveTo>
                  <a:lnTo>
                    <a:pt x="128" y="97"/>
                  </a:lnTo>
                  <a:lnTo>
                    <a:pt x="113" y="101"/>
                  </a:lnTo>
                  <a:lnTo>
                    <a:pt x="100" y="107"/>
                  </a:lnTo>
                  <a:lnTo>
                    <a:pt x="89" y="113"/>
                  </a:lnTo>
                  <a:lnTo>
                    <a:pt x="80" y="120"/>
                  </a:lnTo>
                  <a:lnTo>
                    <a:pt x="73" y="128"/>
                  </a:lnTo>
                  <a:lnTo>
                    <a:pt x="65" y="135"/>
                  </a:lnTo>
                  <a:lnTo>
                    <a:pt x="58" y="143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6" y="160"/>
                  </a:lnTo>
                  <a:lnTo>
                    <a:pt x="41" y="168"/>
                  </a:lnTo>
                  <a:lnTo>
                    <a:pt x="36" y="177"/>
                  </a:lnTo>
                  <a:lnTo>
                    <a:pt x="32" y="185"/>
                  </a:lnTo>
                  <a:lnTo>
                    <a:pt x="29" y="193"/>
                  </a:lnTo>
                  <a:lnTo>
                    <a:pt x="25" y="199"/>
                  </a:lnTo>
                  <a:lnTo>
                    <a:pt x="23" y="204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19" y="209"/>
                  </a:lnTo>
                  <a:lnTo>
                    <a:pt x="17" y="210"/>
                  </a:lnTo>
                  <a:lnTo>
                    <a:pt x="14" y="211"/>
                  </a:lnTo>
                  <a:lnTo>
                    <a:pt x="11" y="212"/>
                  </a:lnTo>
                  <a:lnTo>
                    <a:pt x="11" y="212"/>
                  </a:lnTo>
                  <a:lnTo>
                    <a:pt x="7" y="211"/>
                  </a:lnTo>
                  <a:lnTo>
                    <a:pt x="4" y="208"/>
                  </a:lnTo>
                  <a:lnTo>
                    <a:pt x="2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0" y="190"/>
                  </a:lnTo>
                  <a:lnTo>
                    <a:pt x="2" y="182"/>
                  </a:lnTo>
                  <a:lnTo>
                    <a:pt x="6" y="173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29" y="135"/>
                  </a:lnTo>
                  <a:lnTo>
                    <a:pt x="29" y="135"/>
                  </a:lnTo>
                  <a:lnTo>
                    <a:pt x="35" y="128"/>
                  </a:lnTo>
                  <a:lnTo>
                    <a:pt x="42" y="120"/>
                  </a:lnTo>
                  <a:lnTo>
                    <a:pt x="51" y="112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9" y="96"/>
                  </a:lnTo>
                  <a:lnTo>
                    <a:pt x="79" y="89"/>
                  </a:lnTo>
                  <a:lnTo>
                    <a:pt x="88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28" y="69"/>
                  </a:lnTo>
                  <a:lnTo>
                    <a:pt x="126" y="66"/>
                  </a:lnTo>
                  <a:lnTo>
                    <a:pt x="126" y="63"/>
                  </a:lnTo>
                  <a:lnTo>
                    <a:pt x="126" y="57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6" y="4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27"/>
                  </a:lnTo>
                  <a:lnTo>
                    <a:pt x="128" y="22"/>
                  </a:lnTo>
                  <a:lnTo>
                    <a:pt x="128" y="19"/>
                  </a:lnTo>
                  <a:lnTo>
                    <a:pt x="129" y="16"/>
                  </a:lnTo>
                  <a:lnTo>
                    <a:pt x="129" y="16"/>
                  </a:lnTo>
                  <a:lnTo>
                    <a:pt x="129" y="12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2" y="7"/>
                  </a:lnTo>
                  <a:lnTo>
                    <a:pt x="134" y="5"/>
                  </a:lnTo>
                  <a:lnTo>
                    <a:pt x="134" y="5"/>
                  </a:lnTo>
                  <a:lnTo>
                    <a:pt x="136" y="2"/>
                  </a:lnTo>
                  <a:lnTo>
                    <a:pt x="139" y="1"/>
                  </a:lnTo>
                  <a:lnTo>
                    <a:pt x="142" y="1"/>
                  </a:lnTo>
                  <a:lnTo>
                    <a:pt x="146" y="0"/>
                  </a:lnTo>
                  <a:lnTo>
                    <a:pt x="148" y="1"/>
                  </a:lnTo>
                  <a:lnTo>
                    <a:pt x="151" y="2"/>
                  </a:lnTo>
                  <a:lnTo>
                    <a:pt x="152" y="3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5" y="12"/>
                  </a:lnTo>
                  <a:lnTo>
                    <a:pt x="155" y="20"/>
                  </a:lnTo>
                  <a:lnTo>
                    <a:pt x="155" y="43"/>
                  </a:lnTo>
                  <a:lnTo>
                    <a:pt x="155" y="43"/>
                  </a:lnTo>
                  <a:lnTo>
                    <a:pt x="155" y="68"/>
                  </a:lnTo>
                  <a:lnTo>
                    <a:pt x="161" y="69"/>
                  </a:lnTo>
                  <a:lnTo>
                    <a:pt x="166" y="72"/>
                  </a:lnTo>
                  <a:lnTo>
                    <a:pt x="166" y="72"/>
                  </a:lnTo>
                  <a:lnTo>
                    <a:pt x="171" y="73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85" y="77"/>
                  </a:lnTo>
                  <a:lnTo>
                    <a:pt x="192" y="80"/>
                  </a:lnTo>
                  <a:lnTo>
                    <a:pt x="201" y="86"/>
                  </a:lnTo>
                  <a:lnTo>
                    <a:pt x="210" y="91"/>
                  </a:lnTo>
                  <a:lnTo>
                    <a:pt x="219" y="98"/>
                  </a:lnTo>
                  <a:lnTo>
                    <a:pt x="225" y="104"/>
                  </a:lnTo>
                  <a:lnTo>
                    <a:pt x="232" y="109"/>
                  </a:lnTo>
                  <a:lnTo>
                    <a:pt x="237" y="115"/>
                  </a:lnTo>
                  <a:lnTo>
                    <a:pt x="242" y="120"/>
                  </a:lnTo>
                  <a:lnTo>
                    <a:pt x="246" y="125"/>
                  </a:lnTo>
                  <a:lnTo>
                    <a:pt x="252" y="133"/>
                  </a:lnTo>
                  <a:lnTo>
                    <a:pt x="257" y="141"/>
                  </a:lnTo>
                  <a:lnTo>
                    <a:pt x="257" y="141"/>
                  </a:lnTo>
                  <a:lnTo>
                    <a:pt x="262" y="149"/>
                  </a:lnTo>
                  <a:lnTo>
                    <a:pt x="266" y="155"/>
                  </a:lnTo>
                  <a:lnTo>
                    <a:pt x="269" y="161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9"/>
                  </a:lnTo>
                  <a:lnTo>
                    <a:pt x="275" y="173"/>
                  </a:lnTo>
                  <a:lnTo>
                    <a:pt x="275" y="173"/>
                  </a:lnTo>
                  <a:lnTo>
                    <a:pt x="277" y="177"/>
                  </a:lnTo>
                  <a:lnTo>
                    <a:pt x="278" y="182"/>
                  </a:lnTo>
                  <a:lnTo>
                    <a:pt x="278" y="182"/>
                  </a:lnTo>
                  <a:lnTo>
                    <a:pt x="279" y="187"/>
                  </a:lnTo>
                  <a:lnTo>
                    <a:pt x="280" y="190"/>
                  </a:lnTo>
                  <a:lnTo>
                    <a:pt x="281" y="194"/>
                  </a:lnTo>
                  <a:lnTo>
                    <a:pt x="283" y="197"/>
                  </a:lnTo>
                  <a:lnTo>
                    <a:pt x="283" y="197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202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81" y="211"/>
                  </a:lnTo>
                  <a:lnTo>
                    <a:pt x="280" y="212"/>
                  </a:lnTo>
                  <a:lnTo>
                    <a:pt x="280" y="212"/>
                  </a:lnTo>
                  <a:lnTo>
                    <a:pt x="279" y="215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5" y="217"/>
                  </a:lnTo>
                  <a:lnTo>
                    <a:pt x="272" y="218"/>
                  </a:lnTo>
                  <a:lnTo>
                    <a:pt x="272" y="218"/>
                  </a:lnTo>
                  <a:lnTo>
                    <a:pt x="269" y="217"/>
                  </a:lnTo>
                  <a:lnTo>
                    <a:pt x="267" y="217"/>
                  </a:lnTo>
                  <a:lnTo>
                    <a:pt x="266" y="216"/>
                  </a:lnTo>
                  <a:lnTo>
                    <a:pt x="264" y="215"/>
                  </a:lnTo>
                  <a:lnTo>
                    <a:pt x="262" y="213"/>
                  </a:lnTo>
                  <a:lnTo>
                    <a:pt x="261" y="212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4" y="174"/>
                  </a:lnTo>
                  <a:lnTo>
                    <a:pt x="242" y="169"/>
                  </a:lnTo>
                  <a:lnTo>
                    <a:pt x="239" y="165"/>
                  </a:lnTo>
                  <a:lnTo>
                    <a:pt x="235" y="160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26" y="146"/>
                  </a:lnTo>
                  <a:lnTo>
                    <a:pt x="222" y="140"/>
                  </a:lnTo>
                  <a:lnTo>
                    <a:pt x="218" y="134"/>
                  </a:lnTo>
                  <a:lnTo>
                    <a:pt x="212" y="129"/>
                  </a:lnTo>
                  <a:lnTo>
                    <a:pt x="208" y="124"/>
                  </a:lnTo>
                  <a:lnTo>
                    <a:pt x="202" y="120"/>
                  </a:lnTo>
                  <a:lnTo>
                    <a:pt x="196" y="115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2" y="10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65" y="99"/>
                  </a:lnTo>
                  <a:lnTo>
                    <a:pt x="155" y="97"/>
                  </a:lnTo>
                  <a:lnTo>
                    <a:pt x="156" y="136"/>
                  </a:lnTo>
                  <a:lnTo>
                    <a:pt x="161" y="139"/>
                  </a:lnTo>
                  <a:lnTo>
                    <a:pt x="164" y="141"/>
                  </a:lnTo>
                  <a:lnTo>
                    <a:pt x="168" y="143"/>
                  </a:lnTo>
                  <a:lnTo>
                    <a:pt x="173" y="146"/>
                  </a:lnTo>
                  <a:lnTo>
                    <a:pt x="177" y="150"/>
                  </a:lnTo>
                  <a:lnTo>
                    <a:pt x="182" y="154"/>
                  </a:lnTo>
                  <a:lnTo>
                    <a:pt x="187" y="160"/>
                  </a:lnTo>
                  <a:lnTo>
                    <a:pt x="192" y="167"/>
                  </a:lnTo>
                  <a:lnTo>
                    <a:pt x="198" y="175"/>
                  </a:lnTo>
                  <a:lnTo>
                    <a:pt x="202" y="185"/>
                  </a:lnTo>
                  <a:lnTo>
                    <a:pt x="204" y="196"/>
                  </a:lnTo>
                  <a:lnTo>
                    <a:pt x="204" y="207"/>
                  </a:lnTo>
                  <a:lnTo>
                    <a:pt x="204" y="218"/>
                  </a:lnTo>
                  <a:lnTo>
                    <a:pt x="203" y="228"/>
                  </a:lnTo>
                  <a:lnTo>
                    <a:pt x="201" y="238"/>
                  </a:lnTo>
                  <a:lnTo>
                    <a:pt x="197" y="246"/>
                  </a:lnTo>
                  <a:lnTo>
                    <a:pt x="192" y="254"/>
                  </a:lnTo>
                  <a:lnTo>
                    <a:pt x="186" y="262"/>
                  </a:lnTo>
                  <a:lnTo>
                    <a:pt x="178" y="269"/>
                  </a:lnTo>
                  <a:lnTo>
                    <a:pt x="168" y="277"/>
                  </a:lnTo>
                  <a:lnTo>
                    <a:pt x="175" y="288"/>
                  </a:lnTo>
                  <a:lnTo>
                    <a:pt x="181" y="298"/>
                  </a:lnTo>
                  <a:lnTo>
                    <a:pt x="187" y="308"/>
                  </a:lnTo>
                  <a:lnTo>
                    <a:pt x="191" y="316"/>
                  </a:lnTo>
                  <a:lnTo>
                    <a:pt x="191" y="316"/>
                  </a:lnTo>
                  <a:lnTo>
                    <a:pt x="196" y="324"/>
                  </a:lnTo>
                  <a:lnTo>
                    <a:pt x="199" y="334"/>
                  </a:lnTo>
                  <a:lnTo>
                    <a:pt x="203" y="343"/>
                  </a:lnTo>
                  <a:lnTo>
                    <a:pt x="207" y="354"/>
                  </a:lnTo>
                  <a:lnTo>
                    <a:pt x="207" y="354"/>
                  </a:lnTo>
                  <a:lnTo>
                    <a:pt x="210" y="366"/>
                  </a:lnTo>
                  <a:lnTo>
                    <a:pt x="213" y="379"/>
                  </a:lnTo>
                  <a:lnTo>
                    <a:pt x="217" y="393"/>
                  </a:lnTo>
                  <a:lnTo>
                    <a:pt x="220" y="408"/>
                  </a:lnTo>
                  <a:lnTo>
                    <a:pt x="220" y="408"/>
                  </a:lnTo>
                  <a:lnTo>
                    <a:pt x="223" y="423"/>
                  </a:lnTo>
                  <a:lnTo>
                    <a:pt x="225" y="438"/>
                  </a:lnTo>
                  <a:lnTo>
                    <a:pt x="228" y="451"/>
                  </a:lnTo>
                  <a:lnTo>
                    <a:pt x="230" y="463"/>
                  </a:lnTo>
                  <a:lnTo>
                    <a:pt x="230" y="463"/>
                  </a:lnTo>
                  <a:lnTo>
                    <a:pt x="231" y="474"/>
                  </a:lnTo>
                  <a:lnTo>
                    <a:pt x="232" y="484"/>
                  </a:lnTo>
                  <a:lnTo>
                    <a:pt x="232" y="484"/>
                  </a:lnTo>
                  <a:lnTo>
                    <a:pt x="233" y="493"/>
                  </a:lnTo>
                  <a:lnTo>
                    <a:pt x="233" y="500"/>
                  </a:lnTo>
                  <a:lnTo>
                    <a:pt x="233" y="507"/>
                  </a:lnTo>
                  <a:lnTo>
                    <a:pt x="232" y="512"/>
                  </a:lnTo>
                  <a:lnTo>
                    <a:pt x="232" y="512"/>
                  </a:lnTo>
                  <a:lnTo>
                    <a:pt x="232" y="518"/>
                  </a:lnTo>
                  <a:lnTo>
                    <a:pt x="230" y="521"/>
                  </a:lnTo>
                  <a:lnTo>
                    <a:pt x="230" y="521"/>
                  </a:lnTo>
                  <a:lnTo>
                    <a:pt x="229" y="524"/>
                  </a:lnTo>
                  <a:lnTo>
                    <a:pt x="226" y="527"/>
                  </a:lnTo>
                  <a:lnTo>
                    <a:pt x="223" y="528"/>
                  </a:lnTo>
                  <a:lnTo>
                    <a:pt x="220" y="529"/>
                  </a:lnTo>
                  <a:lnTo>
                    <a:pt x="218" y="529"/>
                  </a:lnTo>
                  <a:lnTo>
                    <a:pt x="214" y="528"/>
                  </a:lnTo>
                  <a:lnTo>
                    <a:pt x="214" y="528"/>
                  </a:lnTo>
                  <a:lnTo>
                    <a:pt x="212" y="526"/>
                  </a:lnTo>
                  <a:lnTo>
                    <a:pt x="210" y="523"/>
                  </a:lnTo>
                  <a:lnTo>
                    <a:pt x="210" y="523"/>
                  </a:lnTo>
                  <a:lnTo>
                    <a:pt x="207" y="521"/>
                  </a:lnTo>
                  <a:lnTo>
                    <a:pt x="206" y="519"/>
                  </a:lnTo>
                  <a:lnTo>
                    <a:pt x="204" y="516"/>
                  </a:lnTo>
                  <a:lnTo>
                    <a:pt x="203" y="512"/>
                  </a:lnTo>
                  <a:lnTo>
                    <a:pt x="203" y="508"/>
                  </a:lnTo>
                  <a:lnTo>
                    <a:pt x="202" y="502"/>
                  </a:lnTo>
                  <a:lnTo>
                    <a:pt x="201" y="496"/>
                  </a:lnTo>
                  <a:lnTo>
                    <a:pt x="200" y="488"/>
                  </a:lnTo>
                  <a:lnTo>
                    <a:pt x="200" y="488"/>
                  </a:lnTo>
                  <a:lnTo>
                    <a:pt x="199" y="478"/>
                  </a:lnTo>
                  <a:lnTo>
                    <a:pt x="198" y="465"/>
                  </a:lnTo>
                  <a:lnTo>
                    <a:pt x="198" y="465"/>
                  </a:lnTo>
                  <a:lnTo>
                    <a:pt x="196" y="451"/>
                  </a:lnTo>
                  <a:lnTo>
                    <a:pt x="192" y="433"/>
                  </a:lnTo>
                  <a:lnTo>
                    <a:pt x="190" y="417"/>
                  </a:lnTo>
                  <a:lnTo>
                    <a:pt x="188" y="402"/>
                  </a:lnTo>
                  <a:lnTo>
                    <a:pt x="186" y="391"/>
                  </a:lnTo>
                  <a:lnTo>
                    <a:pt x="185" y="383"/>
                  </a:lnTo>
                  <a:lnTo>
                    <a:pt x="182" y="376"/>
                  </a:lnTo>
                  <a:lnTo>
                    <a:pt x="181" y="370"/>
                  </a:lnTo>
                  <a:lnTo>
                    <a:pt x="179" y="362"/>
                  </a:lnTo>
                  <a:lnTo>
                    <a:pt x="177" y="355"/>
                  </a:lnTo>
                  <a:lnTo>
                    <a:pt x="177" y="355"/>
                  </a:lnTo>
                  <a:lnTo>
                    <a:pt x="175" y="349"/>
                  </a:lnTo>
                  <a:lnTo>
                    <a:pt x="171" y="341"/>
                  </a:lnTo>
                  <a:lnTo>
                    <a:pt x="168" y="332"/>
                  </a:lnTo>
                  <a:lnTo>
                    <a:pt x="164" y="322"/>
                  </a:lnTo>
                  <a:lnTo>
                    <a:pt x="159" y="315"/>
                  </a:lnTo>
                  <a:lnTo>
                    <a:pt x="155" y="308"/>
                  </a:lnTo>
                  <a:lnTo>
                    <a:pt x="152" y="302"/>
                  </a:lnTo>
                  <a:lnTo>
                    <a:pt x="150" y="299"/>
                  </a:lnTo>
                  <a:lnTo>
                    <a:pt x="150" y="299"/>
                  </a:lnTo>
                  <a:lnTo>
                    <a:pt x="139" y="289"/>
                  </a:lnTo>
                  <a:lnTo>
                    <a:pt x="131" y="297"/>
                  </a:lnTo>
                  <a:lnTo>
                    <a:pt x="124" y="305"/>
                  </a:lnTo>
                  <a:lnTo>
                    <a:pt x="118" y="311"/>
                  </a:lnTo>
                  <a:lnTo>
                    <a:pt x="113" y="318"/>
                  </a:lnTo>
                  <a:lnTo>
                    <a:pt x="109" y="324"/>
                  </a:lnTo>
                  <a:lnTo>
                    <a:pt x="104" y="331"/>
                  </a:lnTo>
                  <a:lnTo>
                    <a:pt x="101" y="340"/>
                  </a:lnTo>
                  <a:lnTo>
                    <a:pt x="97" y="350"/>
                  </a:lnTo>
                  <a:lnTo>
                    <a:pt x="93" y="360"/>
                  </a:lnTo>
                  <a:lnTo>
                    <a:pt x="91" y="370"/>
                  </a:lnTo>
                  <a:lnTo>
                    <a:pt x="88" y="378"/>
                  </a:lnTo>
                  <a:lnTo>
                    <a:pt x="87" y="387"/>
                  </a:lnTo>
                  <a:lnTo>
                    <a:pt x="87" y="387"/>
                  </a:lnTo>
                  <a:lnTo>
                    <a:pt x="85" y="396"/>
                  </a:lnTo>
                  <a:lnTo>
                    <a:pt x="84" y="407"/>
                  </a:lnTo>
                  <a:lnTo>
                    <a:pt x="81" y="419"/>
                  </a:lnTo>
                  <a:lnTo>
                    <a:pt x="79" y="432"/>
                  </a:lnTo>
                  <a:lnTo>
                    <a:pt x="79" y="432"/>
                  </a:lnTo>
                  <a:lnTo>
                    <a:pt x="78" y="445"/>
                  </a:lnTo>
                  <a:lnTo>
                    <a:pt x="77" y="455"/>
                  </a:lnTo>
                  <a:lnTo>
                    <a:pt x="77" y="455"/>
                  </a:lnTo>
                  <a:lnTo>
                    <a:pt x="77" y="463"/>
                  </a:lnTo>
                  <a:lnTo>
                    <a:pt x="76" y="468"/>
                  </a:lnTo>
                  <a:lnTo>
                    <a:pt x="76" y="468"/>
                  </a:lnTo>
                  <a:lnTo>
                    <a:pt x="77" y="478"/>
                  </a:lnTo>
                  <a:lnTo>
                    <a:pt x="77" y="492"/>
                  </a:lnTo>
                  <a:lnTo>
                    <a:pt x="77" y="498"/>
                  </a:lnTo>
                  <a:lnTo>
                    <a:pt x="77" y="505"/>
                  </a:lnTo>
                  <a:lnTo>
                    <a:pt x="77" y="505"/>
                  </a:lnTo>
                  <a:lnTo>
                    <a:pt x="76" y="510"/>
                  </a:lnTo>
                  <a:lnTo>
                    <a:pt x="75" y="516"/>
                  </a:lnTo>
                  <a:lnTo>
                    <a:pt x="75" y="516"/>
                  </a:lnTo>
                  <a:lnTo>
                    <a:pt x="73" y="520"/>
                  </a:lnTo>
                  <a:lnTo>
                    <a:pt x="70" y="523"/>
                  </a:lnTo>
                  <a:lnTo>
                    <a:pt x="67" y="526"/>
                  </a:lnTo>
                  <a:lnTo>
                    <a:pt x="63" y="527"/>
                  </a:lnTo>
                  <a:lnTo>
                    <a:pt x="59" y="527"/>
                  </a:lnTo>
                  <a:lnTo>
                    <a:pt x="56" y="526"/>
                  </a:lnTo>
                  <a:lnTo>
                    <a:pt x="53" y="524"/>
                  </a:lnTo>
                  <a:lnTo>
                    <a:pt x="51" y="522"/>
                  </a:lnTo>
                  <a:lnTo>
                    <a:pt x="51" y="522"/>
                  </a:lnTo>
                  <a:lnTo>
                    <a:pt x="48" y="520"/>
                  </a:lnTo>
                  <a:lnTo>
                    <a:pt x="47" y="517"/>
                  </a:lnTo>
                  <a:lnTo>
                    <a:pt x="46" y="512"/>
                  </a:lnTo>
                  <a:lnTo>
                    <a:pt x="46" y="507"/>
                  </a:lnTo>
                  <a:lnTo>
                    <a:pt x="46" y="507"/>
                  </a:lnTo>
                  <a:lnTo>
                    <a:pt x="45" y="494"/>
                  </a:lnTo>
                  <a:lnTo>
                    <a:pt x="45" y="476"/>
                  </a:lnTo>
                  <a:lnTo>
                    <a:pt x="46" y="466"/>
                  </a:lnTo>
                  <a:lnTo>
                    <a:pt x="46" y="456"/>
                  </a:lnTo>
                  <a:lnTo>
                    <a:pt x="47" y="446"/>
                  </a:lnTo>
                  <a:lnTo>
                    <a:pt x="48" y="438"/>
                  </a:lnTo>
                  <a:lnTo>
                    <a:pt x="49" y="429"/>
                  </a:lnTo>
                  <a:lnTo>
                    <a:pt x="51" y="419"/>
                  </a:lnTo>
                  <a:lnTo>
                    <a:pt x="52" y="411"/>
                  </a:lnTo>
                  <a:lnTo>
                    <a:pt x="53" y="402"/>
                  </a:lnTo>
                  <a:lnTo>
                    <a:pt x="57" y="386"/>
                  </a:lnTo>
                  <a:lnTo>
                    <a:pt x="60" y="371"/>
                  </a:lnTo>
                  <a:lnTo>
                    <a:pt x="65" y="356"/>
                  </a:lnTo>
                  <a:lnTo>
                    <a:pt x="69" y="342"/>
                  </a:lnTo>
                  <a:lnTo>
                    <a:pt x="75" y="330"/>
                  </a:lnTo>
                  <a:lnTo>
                    <a:pt x="79" y="319"/>
                  </a:lnTo>
                  <a:lnTo>
                    <a:pt x="79" y="319"/>
                  </a:lnTo>
                  <a:lnTo>
                    <a:pt x="84" y="310"/>
                  </a:lnTo>
                  <a:lnTo>
                    <a:pt x="89" y="302"/>
                  </a:lnTo>
                  <a:lnTo>
                    <a:pt x="109" y="276"/>
                  </a:lnTo>
                  <a:lnTo>
                    <a:pt x="104" y="274"/>
                  </a:lnTo>
                  <a:lnTo>
                    <a:pt x="101" y="272"/>
                  </a:lnTo>
                  <a:lnTo>
                    <a:pt x="96" y="269"/>
                  </a:lnTo>
                  <a:lnTo>
                    <a:pt x="91" y="266"/>
                  </a:lnTo>
                  <a:lnTo>
                    <a:pt x="87" y="263"/>
                  </a:lnTo>
                  <a:lnTo>
                    <a:pt x="82" y="257"/>
                  </a:lnTo>
                  <a:lnTo>
                    <a:pt x="78" y="253"/>
                  </a:lnTo>
                  <a:lnTo>
                    <a:pt x="75" y="246"/>
                  </a:lnTo>
                  <a:lnTo>
                    <a:pt x="71" y="239"/>
                  </a:lnTo>
                  <a:lnTo>
                    <a:pt x="69" y="231"/>
                  </a:lnTo>
                  <a:lnTo>
                    <a:pt x="68" y="221"/>
                  </a:lnTo>
                  <a:lnTo>
                    <a:pt x="67" y="211"/>
                  </a:lnTo>
                  <a:lnTo>
                    <a:pt x="67" y="211"/>
                  </a:lnTo>
                  <a:lnTo>
                    <a:pt x="68" y="201"/>
                  </a:lnTo>
                  <a:lnTo>
                    <a:pt x="70" y="191"/>
                  </a:lnTo>
                  <a:lnTo>
                    <a:pt x="73" y="182"/>
                  </a:lnTo>
                  <a:lnTo>
                    <a:pt x="77" y="172"/>
                  </a:lnTo>
                  <a:lnTo>
                    <a:pt x="80" y="167"/>
                  </a:lnTo>
                  <a:lnTo>
                    <a:pt x="85" y="162"/>
                  </a:lnTo>
                  <a:lnTo>
                    <a:pt x="89" y="157"/>
                  </a:lnTo>
                  <a:lnTo>
                    <a:pt x="96" y="153"/>
                  </a:lnTo>
                  <a:lnTo>
                    <a:pt x="109" y="145"/>
                  </a:lnTo>
                  <a:lnTo>
                    <a:pt x="126" y="138"/>
                  </a:lnTo>
                  <a:close/>
                  <a:moveTo>
                    <a:pt x="132" y="94"/>
                  </a:moveTo>
                  <a:lnTo>
                    <a:pt x="131" y="140"/>
                  </a:lnTo>
                  <a:lnTo>
                    <a:pt x="131" y="141"/>
                  </a:lnTo>
                  <a:lnTo>
                    <a:pt x="130" y="142"/>
                  </a:lnTo>
                  <a:lnTo>
                    <a:pt x="112" y="150"/>
                  </a:lnTo>
                  <a:lnTo>
                    <a:pt x="98" y="157"/>
                  </a:lnTo>
                  <a:lnTo>
                    <a:pt x="92" y="162"/>
                  </a:lnTo>
                  <a:lnTo>
                    <a:pt x="88" y="165"/>
                  </a:lnTo>
                  <a:lnTo>
                    <a:pt x="85" y="169"/>
                  </a:lnTo>
                  <a:lnTo>
                    <a:pt x="81" y="174"/>
                  </a:lnTo>
                  <a:lnTo>
                    <a:pt x="81" y="174"/>
                  </a:lnTo>
                  <a:lnTo>
                    <a:pt x="78" y="183"/>
                  </a:lnTo>
                  <a:lnTo>
                    <a:pt x="75" y="193"/>
                  </a:lnTo>
                  <a:lnTo>
                    <a:pt x="73" y="202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21"/>
                  </a:lnTo>
                  <a:lnTo>
                    <a:pt x="74" y="230"/>
                  </a:lnTo>
                  <a:lnTo>
                    <a:pt x="76" y="238"/>
                  </a:lnTo>
                  <a:lnTo>
                    <a:pt x="79" y="244"/>
                  </a:lnTo>
                  <a:lnTo>
                    <a:pt x="82" y="250"/>
                  </a:lnTo>
                  <a:lnTo>
                    <a:pt x="86" y="255"/>
                  </a:lnTo>
                  <a:lnTo>
                    <a:pt x="90" y="258"/>
                  </a:lnTo>
                  <a:lnTo>
                    <a:pt x="93" y="262"/>
                  </a:lnTo>
                  <a:lnTo>
                    <a:pt x="93" y="262"/>
                  </a:lnTo>
                  <a:lnTo>
                    <a:pt x="98" y="265"/>
                  </a:lnTo>
                  <a:lnTo>
                    <a:pt x="103" y="267"/>
                  </a:lnTo>
                  <a:lnTo>
                    <a:pt x="108" y="271"/>
                  </a:lnTo>
                  <a:lnTo>
                    <a:pt x="114" y="273"/>
                  </a:lnTo>
                  <a:lnTo>
                    <a:pt x="117" y="274"/>
                  </a:lnTo>
                  <a:lnTo>
                    <a:pt x="114" y="277"/>
                  </a:lnTo>
                  <a:lnTo>
                    <a:pt x="93" y="306"/>
                  </a:lnTo>
                  <a:lnTo>
                    <a:pt x="93" y="306"/>
                  </a:lnTo>
                  <a:lnTo>
                    <a:pt x="88" y="312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79" y="331"/>
                  </a:lnTo>
                  <a:lnTo>
                    <a:pt x="74" y="344"/>
                  </a:lnTo>
                  <a:lnTo>
                    <a:pt x="69" y="357"/>
                  </a:lnTo>
                  <a:lnTo>
                    <a:pt x="65" y="373"/>
                  </a:lnTo>
                  <a:lnTo>
                    <a:pt x="62" y="387"/>
                  </a:lnTo>
                  <a:lnTo>
                    <a:pt x="58" y="404"/>
                  </a:lnTo>
                  <a:lnTo>
                    <a:pt x="56" y="411"/>
                  </a:lnTo>
                  <a:lnTo>
                    <a:pt x="55" y="420"/>
                  </a:lnTo>
                  <a:lnTo>
                    <a:pt x="54" y="429"/>
                  </a:lnTo>
                  <a:lnTo>
                    <a:pt x="53" y="438"/>
                  </a:lnTo>
                  <a:lnTo>
                    <a:pt x="52" y="448"/>
                  </a:lnTo>
                  <a:lnTo>
                    <a:pt x="52" y="456"/>
                  </a:lnTo>
                  <a:lnTo>
                    <a:pt x="51" y="466"/>
                  </a:lnTo>
                  <a:lnTo>
                    <a:pt x="51" y="476"/>
                  </a:lnTo>
                  <a:lnTo>
                    <a:pt x="49" y="494"/>
                  </a:lnTo>
                  <a:lnTo>
                    <a:pt x="51" y="507"/>
                  </a:lnTo>
                  <a:lnTo>
                    <a:pt x="52" y="515"/>
                  </a:lnTo>
                  <a:lnTo>
                    <a:pt x="53" y="518"/>
                  </a:lnTo>
                  <a:lnTo>
                    <a:pt x="53" y="518"/>
                  </a:lnTo>
                  <a:lnTo>
                    <a:pt x="55" y="520"/>
                  </a:lnTo>
                  <a:lnTo>
                    <a:pt x="58" y="521"/>
                  </a:lnTo>
                  <a:lnTo>
                    <a:pt x="60" y="521"/>
                  </a:lnTo>
                  <a:lnTo>
                    <a:pt x="63" y="522"/>
                  </a:lnTo>
                  <a:lnTo>
                    <a:pt x="65" y="521"/>
                  </a:lnTo>
                  <a:lnTo>
                    <a:pt x="67" y="520"/>
                  </a:lnTo>
                  <a:lnTo>
                    <a:pt x="68" y="518"/>
                  </a:lnTo>
                  <a:lnTo>
                    <a:pt x="69" y="515"/>
                  </a:lnTo>
                  <a:lnTo>
                    <a:pt x="69" y="515"/>
                  </a:lnTo>
                  <a:lnTo>
                    <a:pt x="70" y="509"/>
                  </a:lnTo>
                  <a:lnTo>
                    <a:pt x="71" y="504"/>
                  </a:lnTo>
                  <a:lnTo>
                    <a:pt x="73" y="498"/>
                  </a:lnTo>
                  <a:lnTo>
                    <a:pt x="73" y="492"/>
                  </a:lnTo>
                  <a:lnTo>
                    <a:pt x="73" y="492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1" y="470"/>
                  </a:lnTo>
                  <a:lnTo>
                    <a:pt x="71" y="468"/>
                  </a:lnTo>
                  <a:lnTo>
                    <a:pt x="71" y="463"/>
                  </a:lnTo>
                  <a:lnTo>
                    <a:pt x="73" y="454"/>
                  </a:lnTo>
                  <a:lnTo>
                    <a:pt x="74" y="444"/>
                  </a:lnTo>
                  <a:lnTo>
                    <a:pt x="75" y="431"/>
                  </a:lnTo>
                  <a:lnTo>
                    <a:pt x="77" y="418"/>
                  </a:lnTo>
                  <a:lnTo>
                    <a:pt x="78" y="406"/>
                  </a:lnTo>
                  <a:lnTo>
                    <a:pt x="80" y="395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4" y="377"/>
                  </a:lnTo>
                  <a:lnTo>
                    <a:pt x="86" y="367"/>
                  </a:lnTo>
                  <a:lnTo>
                    <a:pt x="89" y="359"/>
                  </a:lnTo>
                  <a:lnTo>
                    <a:pt x="92" y="348"/>
                  </a:lnTo>
                  <a:lnTo>
                    <a:pt x="97" y="338"/>
                  </a:lnTo>
                  <a:lnTo>
                    <a:pt x="100" y="329"/>
                  </a:lnTo>
                  <a:lnTo>
                    <a:pt x="104" y="321"/>
                  </a:lnTo>
                  <a:lnTo>
                    <a:pt x="109" y="315"/>
                  </a:lnTo>
                  <a:lnTo>
                    <a:pt x="113" y="309"/>
                  </a:lnTo>
                  <a:lnTo>
                    <a:pt x="120" y="301"/>
                  </a:lnTo>
                  <a:lnTo>
                    <a:pt x="128" y="294"/>
                  </a:lnTo>
                  <a:lnTo>
                    <a:pt x="136" y="284"/>
                  </a:lnTo>
                  <a:lnTo>
                    <a:pt x="139" y="283"/>
                  </a:lnTo>
                  <a:lnTo>
                    <a:pt x="140" y="284"/>
                  </a:lnTo>
                  <a:lnTo>
                    <a:pt x="153" y="296"/>
                  </a:lnTo>
                  <a:lnTo>
                    <a:pt x="156" y="299"/>
                  </a:lnTo>
                  <a:lnTo>
                    <a:pt x="159" y="305"/>
                  </a:lnTo>
                  <a:lnTo>
                    <a:pt x="164" y="312"/>
                  </a:lnTo>
                  <a:lnTo>
                    <a:pt x="168" y="321"/>
                  </a:lnTo>
                  <a:lnTo>
                    <a:pt x="168" y="321"/>
                  </a:lnTo>
                  <a:lnTo>
                    <a:pt x="173" y="330"/>
                  </a:lnTo>
                  <a:lnTo>
                    <a:pt x="176" y="339"/>
                  </a:lnTo>
                  <a:lnTo>
                    <a:pt x="179" y="346"/>
                  </a:lnTo>
                  <a:lnTo>
                    <a:pt x="181" y="354"/>
                  </a:lnTo>
                  <a:lnTo>
                    <a:pt x="181" y="354"/>
                  </a:lnTo>
                  <a:lnTo>
                    <a:pt x="184" y="361"/>
                  </a:lnTo>
                  <a:lnTo>
                    <a:pt x="186" y="368"/>
                  </a:lnTo>
                  <a:lnTo>
                    <a:pt x="188" y="375"/>
                  </a:lnTo>
                  <a:lnTo>
                    <a:pt x="189" y="382"/>
                  </a:lnTo>
                  <a:lnTo>
                    <a:pt x="189" y="382"/>
                  </a:lnTo>
                  <a:lnTo>
                    <a:pt x="190" y="390"/>
                  </a:lnTo>
                  <a:lnTo>
                    <a:pt x="192" y="401"/>
                  </a:lnTo>
                  <a:lnTo>
                    <a:pt x="195" y="416"/>
                  </a:lnTo>
                  <a:lnTo>
                    <a:pt x="198" y="433"/>
                  </a:lnTo>
                  <a:lnTo>
                    <a:pt x="200" y="450"/>
                  </a:lnTo>
                  <a:lnTo>
                    <a:pt x="202" y="465"/>
                  </a:lnTo>
                  <a:lnTo>
                    <a:pt x="204" y="477"/>
                  </a:lnTo>
                  <a:lnTo>
                    <a:pt x="206" y="487"/>
                  </a:lnTo>
                  <a:lnTo>
                    <a:pt x="206" y="487"/>
                  </a:lnTo>
                  <a:lnTo>
                    <a:pt x="207" y="496"/>
                  </a:lnTo>
                  <a:lnTo>
                    <a:pt x="207" y="502"/>
                  </a:lnTo>
                  <a:lnTo>
                    <a:pt x="208" y="508"/>
                  </a:lnTo>
                  <a:lnTo>
                    <a:pt x="208" y="511"/>
                  </a:lnTo>
                  <a:lnTo>
                    <a:pt x="208" y="511"/>
                  </a:lnTo>
                  <a:lnTo>
                    <a:pt x="209" y="513"/>
                  </a:lnTo>
                  <a:lnTo>
                    <a:pt x="210" y="517"/>
                  </a:lnTo>
                  <a:lnTo>
                    <a:pt x="211" y="518"/>
                  </a:lnTo>
                  <a:lnTo>
                    <a:pt x="213" y="520"/>
                  </a:lnTo>
                  <a:lnTo>
                    <a:pt x="214" y="522"/>
                  </a:lnTo>
                  <a:lnTo>
                    <a:pt x="217" y="523"/>
                  </a:lnTo>
                  <a:lnTo>
                    <a:pt x="217" y="523"/>
                  </a:lnTo>
                  <a:lnTo>
                    <a:pt x="219" y="523"/>
                  </a:lnTo>
                  <a:lnTo>
                    <a:pt x="220" y="523"/>
                  </a:lnTo>
                  <a:lnTo>
                    <a:pt x="222" y="523"/>
                  </a:lnTo>
                  <a:lnTo>
                    <a:pt x="223" y="523"/>
                  </a:lnTo>
                  <a:lnTo>
                    <a:pt x="224" y="521"/>
                  </a:lnTo>
                  <a:lnTo>
                    <a:pt x="225" y="519"/>
                  </a:lnTo>
                  <a:lnTo>
                    <a:pt x="225" y="519"/>
                  </a:lnTo>
                  <a:lnTo>
                    <a:pt x="226" y="516"/>
                  </a:lnTo>
                  <a:lnTo>
                    <a:pt x="228" y="512"/>
                  </a:lnTo>
                  <a:lnTo>
                    <a:pt x="228" y="507"/>
                  </a:lnTo>
                  <a:lnTo>
                    <a:pt x="229" y="500"/>
                  </a:lnTo>
                  <a:lnTo>
                    <a:pt x="228" y="493"/>
                  </a:lnTo>
                  <a:lnTo>
                    <a:pt x="228" y="484"/>
                  </a:lnTo>
                  <a:lnTo>
                    <a:pt x="226" y="474"/>
                  </a:lnTo>
                  <a:lnTo>
                    <a:pt x="225" y="463"/>
                  </a:lnTo>
                  <a:lnTo>
                    <a:pt x="223" y="451"/>
                  </a:lnTo>
                  <a:lnTo>
                    <a:pt x="221" y="439"/>
                  </a:lnTo>
                  <a:lnTo>
                    <a:pt x="218" y="424"/>
                  </a:lnTo>
                  <a:lnTo>
                    <a:pt x="214" y="409"/>
                  </a:lnTo>
                  <a:lnTo>
                    <a:pt x="211" y="394"/>
                  </a:lnTo>
                  <a:lnTo>
                    <a:pt x="209" y="380"/>
                  </a:lnTo>
                  <a:lnTo>
                    <a:pt x="204" y="367"/>
                  </a:lnTo>
                  <a:lnTo>
                    <a:pt x="201" y="355"/>
                  </a:lnTo>
                  <a:lnTo>
                    <a:pt x="201" y="355"/>
                  </a:lnTo>
                  <a:lnTo>
                    <a:pt x="198" y="345"/>
                  </a:lnTo>
                  <a:lnTo>
                    <a:pt x="195" y="335"/>
                  </a:lnTo>
                  <a:lnTo>
                    <a:pt x="191" y="327"/>
                  </a:lnTo>
                  <a:lnTo>
                    <a:pt x="187" y="318"/>
                  </a:lnTo>
                  <a:lnTo>
                    <a:pt x="182" y="310"/>
                  </a:lnTo>
                  <a:lnTo>
                    <a:pt x="177" y="300"/>
                  </a:lnTo>
                  <a:lnTo>
                    <a:pt x="170" y="290"/>
                  </a:lnTo>
                  <a:lnTo>
                    <a:pt x="163" y="278"/>
                  </a:lnTo>
                  <a:lnTo>
                    <a:pt x="162" y="276"/>
                  </a:lnTo>
                  <a:lnTo>
                    <a:pt x="164" y="275"/>
                  </a:lnTo>
                  <a:lnTo>
                    <a:pt x="174" y="267"/>
                  </a:lnTo>
                  <a:lnTo>
                    <a:pt x="182" y="258"/>
                  </a:lnTo>
                  <a:lnTo>
                    <a:pt x="188" y="251"/>
                  </a:lnTo>
                  <a:lnTo>
                    <a:pt x="192" y="244"/>
                  </a:lnTo>
                  <a:lnTo>
                    <a:pt x="192" y="244"/>
                  </a:lnTo>
                  <a:lnTo>
                    <a:pt x="196" y="237"/>
                  </a:lnTo>
                  <a:lnTo>
                    <a:pt x="198" y="228"/>
                  </a:lnTo>
                  <a:lnTo>
                    <a:pt x="200" y="218"/>
                  </a:lnTo>
                  <a:lnTo>
                    <a:pt x="200" y="207"/>
                  </a:lnTo>
                  <a:lnTo>
                    <a:pt x="199" y="196"/>
                  </a:lnTo>
                  <a:lnTo>
                    <a:pt x="197" y="186"/>
                  </a:lnTo>
                  <a:lnTo>
                    <a:pt x="193" y="177"/>
                  </a:lnTo>
                  <a:lnTo>
                    <a:pt x="189" y="169"/>
                  </a:lnTo>
                  <a:lnTo>
                    <a:pt x="184" y="163"/>
                  </a:lnTo>
                  <a:lnTo>
                    <a:pt x="178" y="157"/>
                  </a:lnTo>
                  <a:lnTo>
                    <a:pt x="174" y="153"/>
                  </a:lnTo>
                  <a:lnTo>
                    <a:pt x="170" y="150"/>
                  </a:lnTo>
                  <a:lnTo>
                    <a:pt x="166" y="147"/>
                  </a:lnTo>
                  <a:lnTo>
                    <a:pt x="162" y="145"/>
                  </a:lnTo>
                  <a:lnTo>
                    <a:pt x="162" y="145"/>
                  </a:lnTo>
                  <a:lnTo>
                    <a:pt x="157" y="143"/>
                  </a:lnTo>
                  <a:lnTo>
                    <a:pt x="153" y="141"/>
                  </a:lnTo>
                  <a:lnTo>
                    <a:pt x="151" y="140"/>
                  </a:lnTo>
                  <a:lnTo>
                    <a:pt x="151" y="139"/>
                  </a:lnTo>
                  <a:lnTo>
                    <a:pt x="151" y="94"/>
                  </a:lnTo>
                  <a:lnTo>
                    <a:pt x="151" y="90"/>
                  </a:lnTo>
                  <a:lnTo>
                    <a:pt x="153" y="90"/>
                  </a:lnTo>
                  <a:lnTo>
                    <a:pt x="165" y="94"/>
                  </a:lnTo>
                  <a:lnTo>
                    <a:pt x="175" y="98"/>
                  </a:lnTo>
                  <a:lnTo>
                    <a:pt x="185" y="102"/>
                  </a:lnTo>
                  <a:lnTo>
                    <a:pt x="192" y="107"/>
                  </a:lnTo>
                  <a:lnTo>
                    <a:pt x="192" y="107"/>
                  </a:lnTo>
                  <a:lnTo>
                    <a:pt x="199" y="111"/>
                  </a:lnTo>
                  <a:lnTo>
                    <a:pt x="204" y="116"/>
                  </a:lnTo>
                  <a:lnTo>
                    <a:pt x="211" y="121"/>
                  </a:lnTo>
                  <a:lnTo>
                    <a:pt x="215" y="125"/>
                  </a:lnTo>
                  <a:lnTo>
                    <a:pt x="215" y="125"/>
                  </a:lnTo>
                  <a:lnTo>
                    <a:pt x="221" y="131"/>
                  </a:lnTo>
                  <a:lnTo>
                    <a:pt x="225" y="138"/>
                  </a:lnTo>
                  <a:lnTo>
                    <a:pt x="231" y="144"/>
                  </a:lnTo>
                  <a:lnTo>
                    <a:pt x="235" y="151"/>
                  </a:lnTo>
                  <a:lnTo>
                    <a:pt x="235" y="151"/>
                  </a:lnTo>
                  <a:lnTo>
                    <a:pt x="240" y="157"/>
                  </a:lnTo>
                  <a:lnTo>
                    <a:pt x="243" y="162"/>
                  </a:lnTo>
                  <a:lnTo>
                    <a:pt x="246" y="167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62" y="205"/>
                  </a:lnTo>
                  <a:lnTo>
                    <a:pt x="264" y="207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6" y="210"/>
                  </a:lnTo>
                  <a:lnTo>
                    <a:pt x="266" y="211"/>
                  </a:lnTo>
                  <a:lnTo>
                    <a:pt x="267" y="211"/>
                  </a:lnTo>
                  <a:lnTo>
                    <a:pt x="267" y="211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70" y="212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4" y="212"/>
                  </a:lnTo>
                  <a:lnTo>
                    <a:pt x="275" y="212"/>
                  </a:lnTo>
                  <a:lnTo>
                    <a:pt x="275" y="212"/>
                  </a:lnTo>
                  <a:lnTo>
                    <a:pt x="276" y="211"/>
                  </a:lnTo>
                  <a:lnTo>
                    <a:pt x="276" y="210"/>
                  </a:lnTo>
                  <a:lnTo>
                    <a:pt x="276" y="210"/>
                  </a:lnTo>
                  <a:lnTo>
                    <a:pt x="277" y="209"/>
                  </a:lnTo>
                  <a:lnTo>
                    <a:pt x="277" y="208"/>
                  </a:lnTo>
                  <a:lnTo>
                    <a:pt x="277" y="208"/>
                  </a:lnTo>
                  <a:lnTo>
                    <a:pt x="278" y="206"/>
                  </a:lnTo>
                  <a:lnTo>
                    <a:pt x="278" y="205"/>
                  </a:lnTo>
                  <a:lnTo>
                    <a:pt x="278" y="205"/>
                  </a:lnTo>
                  <a:lnTo>
                    <a:pt x="278" y="204"/>
                  </a:lnTo>
                  <a:lnTo>
                    <a:pt x="278" y="201"/>
                  </a:lnTo>
                  <a:lnTo>
                    <a:pt x="278" y="201"/>
                  </a:lnTo>
                  <a:lnTo>
                    <a:pt x="277" y="197"/>
                  </a:lnTo>
                  <a:lnTo>
                    <a:pt x="277" y="195"/>
                  </a:lnTo>
                  <a:lnTo>
                    <a:pt x="276" y="191"/>
                  </a:lnTo>
                  <a:lnTo>
                    <a:pt x="275" y="188"/>
                  </a:lnTo>
                  <a:lnTo>
                    <a:pt x="274" y="184"/>
                  </a:lnTo>
                  <a:lnTo>
                    <a:pt x="274" y="184"/>
                  </a:lnTo>
                  <a:lnTo>
                    <a:pt x="273" y="179"/>
                  </a:lnTo>
                  <a:lnTo>
                    <a:pt x="270" y="175"/>
                  </a:lnTo>
                  <a:lnTo>
                    <a:pt x="269" y="171"/>
                  </a:lnTo>
                  <a:lnTo>
                    <a:pt x="267" y="167"/>
                  </a:lnTo>
                  <a:lnTo>
                    <a:pt x="267" y="167"/>
                  </a:lnTo>
                  <a:lnTo>
                    <a:pt x="265" y="163"/>
                  </a:lnTo>
                  <a:lnTo>
                    <a:pt x="262" y="157"/>
                  </a:lnTo>
                  <a:lnTo>
                    <a:pt x="262" y="157"/>
                  </a:lnTo>
                  <a:lnTo>
                    <a:pt x="258" y="151"/>
                  </a:lnTo>
                  <a:lnTo>
                    <a:pt x="253" y="143"/>
                  </a:lnTo>
                  <a:lnTo>
                    <a:pt x="253" y="143"/>
                  </a:lnTo>
                  <a:lnTo>
                    <a:pt x="247" y="135"/>
                  </a:lnTo>
                  <a:lnTo>
                    <a:pt x="243" y="129"/>
                  </a:lnTo>
                  <a:lnTo>
                    <a:pt x="237" y="122"/>
                  </a:lnTo>
                  <a:lnTo>
                    <a:pt x="233" y="118"/>
                  </a:lnTo>
                  <a:lnTo>
                    <a:pt x="229" y="112"/>
                  </a:lnTo>
                  <a:lnTo>
                    <a:pt x="222" y="107"/>
                  </a:lnTo>
                  <a:lnTo>
                    <a:pt x="215" y="101"/>
                  </a:lnTo>
                  <a:lnTo>
                    <a:pt x="207" y="96"/>
                  </a:lnTo>
                  <a:lnTo>
                    <a:pt x="198" y="90"/>
                  </a:lnTo>
                  <a:lnTo>
                    <a:pt x="190" y="85"/>
                  </a:lnTo>
                  <a:lnTo>
                    <a:pt x="184" y="82"/>
                  </a:lnTo>
                  <a:lnTo>
                    <a:pt x="177" y="79"/>
                  </a:lnTo>
                  <a:lnTo>
                    <a:pt x="177" y="79"/>
                  </a:lnTo>
                  <a:lnTo>
                    <a:pt x="170" y="77"/>
                  </a:lnTo>
                  <a:lnTo>
                    <a:pt x="164" y="76"/>
                  </a:lnTo>
                  <a:lnTo>
                    <a:pt x="158" y="74"/>
                  </a:lnTo>
                  <a:lnTo>
                    <a:pt x="152" y="73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20"/>
                  </a:lnTo>
                  <a:lnTo>
                    <a:pt x="151" y="13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7" y="7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43" y="6"/>
                  </a:lnTo>
                  <a:lnTo>
                    <a:pt x="140" y="6"/>
                  </a:lnTo>
                  <a:lnTo>
                    <a:pt x="139" y="7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35" y="9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4" y="13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2" y="19"/>
                  </a:lnTo>
                  <a:lnTo>
                    <a:pt x="132" y="23"/>
                  </a:lnTo>
                  <a:lnTo>
                    <a:pt x="132" y="27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32" y="40"/>
                  </a:lnTo>
                  <a:lnTo>
                    <a:pt x="132" y="51"/>
                  </a:lnTo>
                  <a:lnTo>
                    <a:pt x="132" y="51"/>
                  </a:lnTo>
                  <a:lnTo>
                    <a:pt x="132" y="57"/>
                  </a:lnTo>
                  <a:lnTo>
                    <a:pt x="132" y="63"/>
                  </a:lnTo>
                  <a:lnTo>
                    <a:pt x="132" y="67"/>
                  </a:lnTo>
                  <a:lnTo>
                    <a:pt x="132" y="71"/>
                  </a:lnTo>
                  <a:lnTo>
                    <a:pt x="132" y="73"/>
                  </a:lnTo>
                  <a:lnTo>
                    <a:pt x="131" y="73"/>
                  </a:lnTo>
                  <a:lnTo>
                    <a:pt x="99" y="85"/>
                  </a:lnTo>
                  <a:lnTo>
                    <a:pt x="98" y="85"/>
                  </a:lnTo>
                  <a:lnTo>
                    <a:pt x="90" y="88"/>
                  </a:lnTo>
                  <a:lnTo>
                    <a:pt x="81" y="93"/>
                  </a:lnTo>
                  <a:lnTo>
                    <a:pt x="73" y="99"/>
                  </a:lnTo>
                  <a:lnTo>
                    <a:pt x="63" y="107"/>
                  </a:lnTo>
                  <a:lnTo>
                    <a:pt x="54" y="116"/>
                  </a:lnTo>
                  <a:lnTo>
                    <a:pt x="45" y="123"/>
                  </a:lnTo>
                  <a:lnTo>
                    <a:pt x="39" y="131"/>
                  </a:lnTo>
                  <a:lnTo>
                    <a:pt x="33" y="139"/>
                  </a:lnTo>
                  <a:lnTo>
                    <a:pt x="17" y="165"/>
                  </a:lnTo>
                  <a:lnTo>
                    <a:pt x="17" y="165"/>
                  </a:lnTo>
                  <a:lnTo>
                    <a:pt x="10" y="175"/>
                  </a:lnTo>
                  <a:lnTo>
                    <a:pt x="7" y="184"/>
                  </a:lnTo>
                  <a:lnTo>
                    <a:pt x="6" y="190"/>
                  </a:lnTo>
                  <a:lnTo>
                    <a:pt x="6" y="197"/>
                  </a:lnTo>
                  <a:lnTo>
                    <a:pt x="6" y="197"/>
                  </a:lnTo>
                  <a:lnTo>
                    <a:pt x="7" y="201"/>
                  </a:lnTo>
                  <a:lnTo>
                    <a:pt x="8" y="205"/>
                  </a:lnTo>
                  <a:lnTo>
                    <a:pt x="9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2" y="207"/>
                  </a:lnTo>
                  <a:lnTo>
                    <a:pt x="14" y="206"/>
                  </a:lnTo>
                  <a:lnTo>
                    <a:pt x="15" y="206"/>
                  </a:lnTo>
                  <a:lnTo>
                    <a:pt x="17" y="204"/>
                  </a:lnTo>
                  <a:lnTo>
                    <a:pt x="18" y="204"/>
                  </a:lnTo>
                  <a:lnTo>
                    <a:pt x="19" y="201"/>
                  </a:lnTo>
                  <a:lnTo>
                    <a:pt x="21" y="197"/>
                  </a:lnTo>
                  <a:lnTo>
                    <a:pt x="24" y="191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32" y="175"/>
                  </a:lnTo>
                  <a:lnTo>
                    <a:pt x="36" y="166"/>
                  </a:lnTo>
                  <a:lnTo>
                    <a:pt x="42" y="157"/>
                  </a:lnTo>
                  <a:lnTo>
                    <a:pt x="47" y="149"/>
                  </a:lnTo>
                  <a:lnTo>
                    <a:pt x="54" y="141"/>
                  </a:lnTo>
                  <a:lnTo>
                    <a:pt x="62" y="132"/>
                  </a:lnTo>
                  <a:lnTo>
                    <a:pt x="69" y="124"/>
                  </a:lnTo>
                  <a:lnTo>
                    <a:pt x="77" y="117"/>
                  </a:lnTo>
                  <a:lnTo>
                    <a:pt x="86" y="109"/>
                  </a:lnTo>
                  <a:lnTo>
                    <a:pt x="98" y="102"/>
                  </a:lnTo>
                  <a:lnTo>
                    <a:pt x="112" y="97"/>
                  </a:lnTo>
                  <a:lnTo>
                    <a:pt x="129" y="91"/>
                  </a:lnTo>
                  <a:lnTo>
                    <a:pt x="132" y="90"/>
                  </a:lnTo>
                  <a:lnTo>
                    <a:pt x="132" y="94"/>
                  </a:lnTo>
                  <a:close/>
                  <a:moveTo>
                    <a:pt x="139" y="260"/>
                  </a:moveTo>
                  <a:lnTo>
                    <a:pt x="143" y="257"/>
                  </a:lnTo>
                  <a:lnTo>
                    <a:pt x="147" y="255"/>
                  </a:lnTo>
                  <a:lnTo>
                    <a:pt x="147" y="255"/>
                  </a:lnTo>
                  <a:lnTo>
                    <a:pt x="152" y="253"/>
                  </a:lnTo>
                  <a:lnTo>
                    <a:pt x="156" y="250"/>
                  </a:lnTo>
                  <a:lnTo>
                    <a:pt x="159" y="247"/>
                  </a:lnTo>
                  <a:lnTo>
                    <a:pt x="163" y="244"/>
                  </a:lnTo>
                  <a:lnTo>
                    <a:pt x="166" y="240"/>
                  </a:lnTo>
                  <a:lnTo>
                    <a:pt x="169" y="234"/>
                  </a:lnTo>
                  <a:lnTo>
                    <a:pt x="173" y="229"/>
                  </a:lnTo>
                  <a:lnTo>
                    <a:pt x="175" y="222"/>
                  </a:lnTo>
                  <a:lnTo>
                    <a:pt x="176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76" y="201"/>
                  </a:lnTo>
                  <a:lnTo>
                    <a:pt x="175" y="196"/>
                  </a:lnTo>
                  <a:lnTo>
                    <a:pt x="173" y="190"/>
                  </a:lnTo>
                  <a:lnTo>
                    <a:pt x="170" y="186"/>
                  </a:lnTo>
                  <a:lnTo>
                    <a:pt x="170" y="186"/>
                  </a:lnTo>
                  <a:lnTo>
                    <a:pt x="167" y="182"/>
                  </a:lnTo>
                  <a:lnTo>
                    <a:pt x="164" y="177"/>
                  </a:lnTo>
                  <a:lnTo>
                    <a:pt x="159" y="173"/>
                  </a:lnTo>
                  <a:lnTo>
                    <a:pt x="155" y="169"/>
                  </a:lnTo>
                  <a:lnTo>
                    <a:pt x="150" y="166"/>
                  </a:lnTo>
                  <a:lnTo>
                    <a:pt x="146" y="164"/>
                  </a:lnTo>
                  <a:lnTo>
                    <a:pt x="143" y="162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6" y="162"/>
                  </a:lnTo>
                  <a:lnTo>
                    <a:pt x="132" y="164"/>
                  </a:lnTo>
                  <a:lnTo>
                    <a:pt x="126" y="166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3" y="175"/>
                  </a:lnTo>
                  <a:lnTo>
                    <a:pt x="108" y="179"/>
                  </a:lnTo>
                  <a:lnTo>
                    <a:pt x="103" y="183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98" y="191"/>
                  </a:lnTo>
                  <a:lnTo>
                    <a:pt x="96" y="197"/>
                  </a:lnTo>
                  <a:lnTo>
                    <a:pt x="95" y="202"/>
                  </a:lnTo>
                  <a:lnTo>
                    <a:pt x="95" y="209"/>
                  </a:lnTo>
                  <a:lnTo>
                    <a:pt x="95" y="216"/>
                  </a:lnTo>
                  <a:lnTo>
                    <a:pt x="96" y="221"/>
                  </a:lnTo>
                  <a:lnTo>
                    <a:pt x="98" y="228"/>
                  </a:lnTo>
                  <a:lnTo>
                    <a:pt x="100" y="233"/>
                  </a:lnTo>
                  <a:lnTo>
                    <a:pt x="100" y="233"/>
                  </a:lnTo>
                  <a:lnTo>
                    <a:pt x="104" y="240"/>
                  </a:lnTo>
                  <a:lnTo>
                    <a:pt x="109" y="244"/>
                  </a:lnTo>
                  <a:lnTo>
                    <a:pt x="109" y="244"/>
                  </a:lnTo>
                  <a:lnTo>
                    <a:pt x="113" y="249"/>
                  </a:lnTo>
                  <a:lnTo>
                    <a:pt x="118" y="251"/>
                  </a:lnTo>
                  <a:lnTo>
                    <a:pt x="119" y="251"/>
                  </a:lnTo>
                  <a:lnTo>
                    <a:pt x="139" y="260"/>
                  </a:lnTo>
                  <a:close/>
                  <a:moveTo>
                    <a:pt x="150" y="260"/>
                  </a:moveTo>
                  <a:lnTo>
                    <a:pt x="145" y="262"/>
                  </a:lnTo>
                  <a:lnTo>
                    <a:pt x="140" y="265"/>
                  </a:lnTo>
                  <a:lnTo>
                    <a:pt x="139" y="265"/>
                  </a:lnTo>
                  <a:lnTo>
                    <a:pt x="137" y="265"/>
                  </a:lnTo>
                  <a:lnTo>
                    <a:pt x="117" y="255"/>
                  </a:lnTo>
                  <a:lnTo>
                    <a:pt x="111" y="252"/>
                  </a:lnTo>
                  <a:lnTo>
                    <a:pt x="106" y="249"/>
                  </a:lnTo>
                  <a:lnTo>
                    <a:pt x="106" y="249"/>
                  </a:lnTo>
                  <a:lnTo>
                    <a:pt x="101" y="242"/>
                  </a:lnTo>
                  <a:lnTo>
                    <a:pt x="97" y="235"/>
                  </a:lnTo>
                  <a:lnTo>
                    <a:pt x="97" y="235"/>
                  </a:lnTo>
                  <a:lnTo>
                    <a:pt x="93" y="229"/>
                  </a:lnTo>
                  <a:lnTo>
                    <a:pt x="91" y="222"/>
                  </a:lnTo>
                  <a:lnTo>
                    <a:pt x="90" y="216"/>
                  </a:lnTo>
                  <a:lnTo>
                    <a:pt x="89" y="208"/>
                  </a:lnTo>
                  <a:lnTo>
                    <a:pt x="90" y="201"/>
                  </a:lnTo>
                  <a:lnTo>
                    <a:pt x="91" y="195"/>
                  </a:lnTo>
                  <a:lnTo>
                    <a:pt x="93" y="189"/>
                  </a:lnTo>
                  <a:lnTo>
                    <a:pt x="97" y="185"/>
                  </a:lnTo>
                  <a:lnTo>
                    <a:pt x="97" y="185"/>
                  </a:lnTo>
                  <a:lnTo>
                    <a:pt x="100" y="179"/>
                  </a:lnTo>
                  <a:lnTo>
                    <a:pt x="106" y="175"/>
                  </a:lnTo>
                  <a:lnTo>
                    <a:pt x="111" y="171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24" y="162"/>
                  </a:lnTo>
                  <a:lnTo>
                    <a:pt x="130" y="160"/>
                  </a:lnTo>
                  <a:lnTo>
                    <a:pt x="135" y="157"/>
                  </a:lnTo>
                  <a:lnTo>
                    <a:pt x="140" y="157"/>
                  </a:lnTo>
                  <a:lnTo>
                    <a:pt x="140" y="157"/>
                  </a:lnTo>
                  <a:lnTo>
                    <a:pt x="144" y="157"/>
                  </a:lnTo>
                  <a:lnTo>
                    <a:pt x="148" y="160"/>
                  </a:lnTo>
                  <a:lnTo>
                    <a:pt x="153" y="162"/>
                  </a:lnTo>
                  <a:lnTo>
                    <a:pt x="157" y="165"/>
                  </a:lnTo>
                  <a:lnTo>
                    <a:pt x="163" y="169"/>
                  </a:lnTo>
                  <a:lnTo>
                    <a:pt x="167" y="174"/>
                  </a:lnTo>
                  <a:lnTo>
                    <a:pt x="171" y="17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77" y="188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80" y="20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0" y="216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7" y="230"/>
                  </a:lnTo>
                  <a:lnTo>
                    <a:pt x="174" y="237"/>
                  </a:lnTo>
                  <a:lnTo>
                    <a:pt x="170" y="242"/>
                  </a:lnTo>
                  <a:lnTo>
                    <a:pt x="166" y="246"/>
                  </a:lnTo>
                  <a:lnTo>
                    <a:pt x="163" y="251"/>
                  </a:lnTo>
                  <a:lnTo>
                    <a:pt x="158" y="254"/>
                  </a:lnTo>
                  <a:lnTo>
                    <a:pt x="155" y="256"/>
                  </a:lnTo>
                  <a:lnTo>
                    <a:pt x="150" y="260"/>
                  </a:lnTo>
                  <a:close/>
                  <a:moveTo>
                    <a:pt x="125" y="743"/>
                  </a:moveTo>
                  <a:lnTo>
                    <a:pt x="113" y="748"/>
                  </a:lnTo>
                  <a:lnTo>
                    <a:pt x="102" y="753"/>
                  </a:lnTo>
                  <a:lnTo>
                    <a:pt x="102" y="753"/>
                  </a:lnTo>
                  <a:lnTo>
                    <a:pt x="90" y="760"/>
                  </a:lnTo>
                  <a:lnTo>
                    <a:pt x="81" y="766"/>
                  </a:lnTo>
                  <a:lnTo>
                    <a:pt x="73" y="774"/>
                  </a:lnTo>
                  <a:lnTo>
                    <a:pt x="65" y="783"/>
                  </a:lnTo>
                  <a:lnTo>
                    <a:pt x="59" y="792"/>
                  </a:lnTo>
                  <a:lnTo>
                    <a:pt x="54" y="803"/>
                  </a:lnTo>
                  <a:lnTo>
                    <a:pt x="48" y="814"/>
                  </a:lnTo>
                  <a:lnTo>
                    <a:pt x="45" y="823"/>
                  </a:lnTo>
                  <a:lnTo>
                    <a:pt x="42" y="832"/>
                  </a:lnTo>
                  <a:lnTo>
                    <a:pt x="40" y="840"/>
                  </a:lnTo>
                  <a:lnTo>
                    <a:pt x="40" y="840"/>
                  </a:lnTo>
                  <a:lnTo>
                    <a:pt x="39" y="848"/>
                  </a:lnTo>
                  <a:lnTo>
                    <a:pt x="36" y="856"/>
                  </a:lnTo>
                  <a:lnTo>
                    <a:pt x="35" y="867"/>
                  </a:lnTo>
                  <a:lnTo>
                    <a:pt x="34" y="878"/>
                  </a:lnTo>
                  <a:lnTo>
                    <a:pt x="34" y="878"/>
                  </a:lnTo>
                  <a:lnTo>
                    <a:pt x="32" y="890"/>
                  </a:lnTo>
                  <a:lnTo>
                    <a:pt x="31" y="899"/>
                  </a:lnTo>
                  <a:lnTo>
                    <a:pt x="31" y="907"/>
                  </a:lnTo>
                  <a:lnTo>
                    <a:pt x="30" y="914"/>
                  </a:lnTo>
                  <a:lnTo>
                    <a:pt x="30" y="914"/>
                  </a:lnTo>
                  <a:lnTo>
                    <a:pt x="29" y="919"/>
                  </a:lnTo>
                  <a:lnTo>
                    <a:pt x="26" y="922"/>
                  </a:lnTo>
                  <a:lnTo>
                    <a:pt x="23" y="926"/>
                  </a:lnTo>
                  <a:lnTo>
                    <a:pt x="19" y="927"/>
                  </a:lnTo>
                  <a:lnTo>
                    <a:pt x="14" y="926"/>
                  </a:lnTo>
                  <a:lnTo>
                    <a:pt x="11" y="925"/>
                  </a:lnTo>
                  <a:lnTo>
                    <a:pt x="9" y="921"/>
                  </a:lnTo>
                  <a:lnTo>
                    <a:pt x="7" y="918"/>
                  </a:lnTo>
                  <a:lnTo>
                    <a:pt x="7" y="918"/>
                  </a:lnTo>
                  <a:lnTo>
                    <a:pt x="6" y="915"/>
                  </a:lnTo>
                  <a:lnTo>
                    <a:pt x="6" y="911"/>
                  </a:lnTo>
                  <a:lnTo>
                    <a:pt x="4" y="907"/>
                  </a:lnTo>
                  <a:lnTo>
                    <a:pt x="4" y="904"/>
                  </a:lnTo>
                  <a:lnTo>
                    <a:pt x="4" y="899"/>
                  </a:lnTo>
                  <a:lnTo>
                    <a:pt x="4" y="896"/>
                  </a:lnTo>
                  <a:lnTo>
                    <a:pt x="4" y="892"/>
                  </a:lnTo>
                  <a:lnTo>
                    <a:pt x="4" y="888"/>
                  </a:lnTo>
                  <a:lnTo>
                    <a:pt x="4" y="888"/>
                  </a:lnTo>
                  <a:lnTo>
                    <a:pt x="6" y="885"/>
                  </a:lnTo>
                  <a:lnTo>
                    <a:pt x="6" y="880"/>
                  </a:lnTo>
                  <a:lnTo>
                    <a:pt x="7" y="874"/>
                  </a:lnTo>
                  <a:lnTo>
                    <a:pt x="8" y="865"/>
                  </a:lnTo>
                  <a:lnTo>
                    <a:pt x="8" y="865"/>
                  </a:lnTo>
                  <a:lnTo>
                    <a:pt x="10" y="856"/>
                  </a:lnTo>
                  <a:lnTo>
                    <a:pt x="12" y="845"/>
                  </a:lnTo>
                  <a:lnTo>
                    <a:pt x="14" y="833"/>
                  </a:lnTo>
                  <a:lnTo>
                    <a:pt x="17" y="819"/>
                  </a:lnTo>
                  <a:lnTo>
                    <a:pt x="21" y="805"/>
                  </a:lnTo>
                  <a:lnTo>
                    <a:pt x="26" y="792"/>
                  </a:lnTo>
                  <a:lnTo>
                    <a:pt x="34" y="778"/>
                  </a:lnTo>
                  <a:lnTo>
                    <a:pt x="43" y="766"/>
                  </a:lnTo>
                  <a:lnTo>
                    <a:pt x="52" y="756"/>
                  </a:lnTo>
                  <a:lnTo>
                    <a:pt x="62" y="747"/>
                  </a:lnTo>
                  <a:lnTo>
                    <a:pt x="62" y="747"/>
                  </a:lnTo>
                  <a:lnTo>
                    <a:pt x="70" y="740"/>
                  </a:lnTo>
                  <a:lnTo>
                    <a:pt x="78" y="733"/>
                  </a:lnTo>
                  <a:lnTo>
                    <a:pt x="78" y="733"/>
                  </a:lnTo>
                  <a:lnTo>
                    <a:pt x="87" y="729"/>
                  </a:lnTo>
                  <a:lnTo>
                    <a:pt x="99" y="723"/>
                  </a:lnTo>
                  <a:lnTo>
                    <a:pt x="111" y="719"/>
                  </a:lnTo>
                  <a:lnTo>
                    <a:pt x="125" y="715"/>
                  </a:lnTo>
                  <a:lnTo>
                    <a:pt x="125" y="704"/>
                  </a:lnTo>
                  <a:lnTo>
                    <a:pt x="125" y="696"/>
                  </a:lnTo>
                  <a:lnTo>
                    <a:pt x="125" y="692"/>
                  </a:lnTo>
                  <a:lnTo>
                    <a:pt x="125" y="687"/>
                  </a:lnTo>
                  <a:lnTo>
                    <a:pt x="125" y="675"/>
                  </a:lnTo>
                  <a:lnTo>
                    <a:pt x="125" y="664"/>
                  </a:lnTo>
                  <a:lnTo>
                    <a:pt x="125" y="652"/>
                  </a:lnTo>
                  <a:lnTo>
                    <a:pt x="124" y="639"/>
                  </a:lnTo>
                  <a:lnTo>
                    <a:pt x="124" y="629"/>
                  </a:lnTo>
                  <a:lnTo>
                    <a:pt x="125" y="620"/>
                  </a:lnTo>
                  <a:lnTo>
                    <a:pt x="126" y="614"/>
                  </a:lnTo>
                  <a:lnTo>
                    <a:pt x="129" y="609"/>
                  </a:lnTo>
                  <a:lnTo>
                    <a:pt x="132" y="607"/>
                  </a:lnTo>
                  <a:lnTo>
                    <a:pt x="135" y="605"/>
                  </a:lnTo>
                  <a:lnTo>
                    <a:pt x="139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3" y="604"/>
                  </a:lnTo>
                  <a:lnTo>
                    <a:pt x="145" y="604"/>
                  </a:lnTo>
                  <a:lnTo>
                    <a:pt x="147" y="606"/>
                  </a:lnTo>
                  <a:lnTo>
                    <a:pt x="148" y="607"/>
                  </a:lnTo>
                  <a:lnTo>
                    <a:pt x="151" y="610"/>
                  </a:lnTo>
                  <a:lnTo>
                    <a:pt x="151" y="610"/>
                  </a:lnTo>
                  <a:lnTo>
                    <a:pt x="152" y="616"/>
                  </a:lnTo>
                  <a:lnTo>
                    <a:pt x="152" y="625"/>
                  </a:lnTo>
                  <a:lnTo>
                    <a:pt x="152" y="625"/>
                  </a:lnTo>
                  <a:lnTo>
                    <a:pt x="152" y="627"/>
                  </a:lnTo>
                  <a:lnTo>
                    <a:pt x="152" y="696"/>
                  </a:lnTo>
                  <a:lnTo>
                    <a:pt x="152" y="696"/>
                  </a:lnTo>
                  <a:lnTo>
                    <a:pt x="152" y="716"/>
                  </a:lnTo>
                  <a:lnTo>
                    <a:pt x="164" y="718"/>
                  </a:lnTo>
                  <a:lnTo>
                    <a:pt x="175" y="720"/>
                  </a:lnTo>
                  <a:lnTo>
                    <a:pt x="185" y="723"/>
                  </a:lnTo>
                  <a:lnTo>
                    <a:pt x="195" y="727"/>
                  </a:lnTo>
                  <a:lnTo>
                    <a:pt x="203" y="731"/>
                  </a:lnTo>
                  <a:lnTo>
                    <a:pt x="212" y="736"/>
                  </a:lnTo>
                  <a:lnTo>
                    <a:pt x="220" y="742"/>
                  </a:lnTo>
                  <a:lnTo>
                    <a:pt x="226" y="749"/>
                  </a:lnTo>
                  <a:lnTo>
                    <a:pt x="226" y="749"/>
                  </a:lnTo>
                  <a:lnTo>
                    <a:pt x="233" y="755"/>
                  </a:lnTo>
                  <a:lnTo>
                    <a:pt x="239" y="763"/>
                  </a:lnTo>
                  <a:lnTo>
                    <a:pt x="244" y="771"/>
                  </a:lnTo>
                  <a:lnTo>
                    <a:pt x="248" y="779"/>
                  </a:lnTo>
                  <a:lnTo>
                    <a:pt x="254" y="788"/>
                  </a:lnTo>
                  <a:lnTo>
                    <a:pt x="257" y="798"/>
                  </a:lnTo>
                  <a:lnTo>
                    <a:pt x="262" y="808"/>
                  </a:lnTo>
                  <a:lnTo>
                    <a:pt x="265" y="819"/>
                  </a:lnTo>
                  <a:lnTo>
                    <a:pt x="267" y="829"/>
                  </a:lnTo>
                  <a:lnTo>
                    <a:pt x="270" y="839"/>
                  </a:lnTo>
                  <a:lnTo>
                    <a:pt x="273" y="848"/>
                  </a:lnTo>
                  <a:lnTo>
                    <a:pt x="274" y="855"/>
                  </a:lnTo>
                  <a:lnTo>
                    <a:pt x="277" y="869"/>
                  </a:lnTo>
                  <a:lnTo>
                    <a:pt x="278" y="880"/>
                  </a:lnTo>
                  <a:lnTo>
                    <a:pt x="279" y="887"/>
                  </a:lnTo>
                  <a:lnTo>
                    <a:pt x="279" y="894"/>
                  </a:lnTo>
                  <a:lnTo>
                    <a:pt x="279" y="898"/>
                  </a:lnTo>
                  <a:lnTo>
                    <a:pt x="279" y="903"/>
                  </a:lnTo>
                  <a:lnTo>
                    <a:pt x="279" y="903"/>
                  </a:lnTo>
                  <a:lnTo>
                    <a:pt x="279" y="910"/>
                  </a:lnTo>
                  <a:lnTo>
                    <a:pt x="279" y="918"/>
                  </a:lnTo>
                  <a:lnTo>
                    <a:pt x="277" y="923"/>
                  </a:lnTo>
                  <a:lnTo>
                    <a:pt x="276" y="927"/>
                  </a:lnTo>
                  <a:lnTo>
                    <a:pt x="276" y="927"/>
                  </a:lnTo>
                  <a:lnTo>
                    <a:pt x="274" y="930"/>
                  </a:lnTo>
                  <a:lnTo>
                    <a:pt x="272" y="932"/>
                  </a:lnTo>
                  <a:lnTo>
                    <a:pt x="272" y="931"/>
                  </a:lnTo>
                  <a:lnTo>
                    <a:pt x="268" y="933"/>
                  </a:lnTo>
                  <a:lnTo>
                    <a:pt x="266" y="933"/>
                  </a:lnTo>
                  <a:lnTo>
                    <a:pt x="266" y="933"/>
                  </a:lnTo>
                  <a:lnTo>
                    <a:pt x="264" y="933"/>
                  </a:lnTo>
                  <a:lnTo>
                    <a:pt x="262" y="933"/>
                  </a:lnTo>
                  <a:lnTo>
                    <a:pt x="259" y="931"/>
                  </a:lnTo>
                  <a:lnTo>
                    <a:pt x="258" y="929"/>
                  </a:lnTo>
                  <a:lnTo>
                    <a:pt x="258" y="929"/>
                  </a:lnTo>
                  <a:lnTo>
                    <a:pt x="256" y="925"/>
                  </a:lnTo>
                  <a:lnTo>
                    <a:pt x="254" y="918"/>
                  </a:lnTo>
                  <a:lnTo>
                    <a:pt x="253" y="915"/>
                  </a:lnTo>
                  <a:lnTo>
                    <a:pt x="253" y="910"/>
                  </a:lnTo>
                  <a:lnTo>
                    <a:pt x="252" y="904"/>
                  </a:lnTo>
                  <a:lnTo>
                    <a:pt x="252" y="897"/>
                  </a:lnTo>
                  <a:lnTo>
                    <a:pt x="252" y="889"/>
                  </a:lnTo>
                  <a:lnTo>
                    <a:pt x="251" y="880"/>
                  </a:lnTo>
                  <a:lnTo>
                    <a:pt x="250" y="869"/>
                  </a:lnTo>
                  <a:lnTo>
                    <a:pt x="247" y="856"/>
                  </a:lnTo>
                  <a:lnTo>
                    <a:pt x="247" y="856"/>
                  </a:lnTo>
                  <a:lnTo>
                    <a:pt x="245" y="845"/>
                  </a:lnTo>
                  <a:lnTo>
                    <a:pt x="242" y="834"/>
                  </a:lnTo>
                  <a:lnTo>
                    <a:pt x="240" y="825"/>
                  </a:lnTo>
                  <a:lnTo>
                    <a:pt x="237" y="816"/>
                  </a:lnTo>
                  <a:lnTo>
                    <a:pt x="232" y="801"/>
                  </a:lnTo>
                  <a:lnTo>
                    <a:pt x="225" y="789"/>
                  </a:lnTo>
                  <a:lnTo>
                    <a:pt x="220" y="781"/>
                  </a:lnTo>
                  <a:lnTo>
                    <a:pt x="212" y="773"/>
                  </a:lnTo>
                  <a:lnTo>
                    <a:pt x="206" y="765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189" y="754"/>
                  </a:lnTo>
                  <a:lnTo>
                    <a:pt x="182" y="750"/>
                  </a:lnTo>
                  <a:lnTo>
                    <a:pt x="175" y="747"/>
                  </a:lnTo>
                  <a:lnTo>
                    <a:pt x="169" y="745"/>
                  </a:lnTo>
                  <a:lnTo>
                    <a:pt x="169" y="745"/>
                  </a:lnTo>
                  <a:lnTo>
                    <a:pt x="153" y="742"/>
                  </a:lnTo>
                  <a:lnTo>
                    <a:pt x="153" y="753"/>
                  </a:lnTo>
                  <a:lnTo>
                    <a:pt x="153" y="762"/>
                  </a:lnTo>
                  <a:lnTo>
                    <a:pt x="153" y="773"/>
                  </a:lnTo>
                  <a:lnTo>
                    <a:pt x="153" y="782"/>
                  </a:lnTo>
                  <a:lnTo>
                    <a:pt x="154" y="796"/>
                  </a:lnTo>
                  <a:lnTo>
                    <a:pt x="155" y="814"/>
                  </a:lnTo>
                  <a:lnTo>
                    <a:pt x="155" y="820"/>
                  </a:lnTo>
                  <a:lnTo>
                    <a:pt x="156" y="831"/>
                  </a:lnTo>
                  <a:lnTo>
                    <a:pt x="157" y="841"/>
                  </a:lnTo>
                  <a:lnTo>
                    <a:pt x="158" y="852"/>
                  </a:lnTo>
                  <a:lnTo>
                    <a:pt x="159" y="862"/>
                  </a:lnTo>
                  <a:lnTo>
                    <a:pt x="159" y="862"/>
                  </a:lnTo>
                  <a:lnTo>
                    <a:pt x="161" y="872"/>
                  </a:lnTo>
                  <a:lnTo>
                    <a:pt x="163" y="884"/>
                  </a:lnTo>
                  <a:lnTo>
                    <a:pt x="165" y="896"/>
                  </a:lnTo>
                  <a:lnTo>
                    <a:pt x="168" y="910"/>
                  </a:lnTo>
                  <a:lnTo>
                    <a:pt x="168" y="910"/>
                  </a:lnTo>
                  <a:lnTo>
                    <a:pt x="173" y="925"/>
                  </a:lnTo>
                  <a:lnTo>
                    <a:pt x="177" y="939"/>
                  </a:lnTo>
                  <a:lnTo>
                    <a:pt x="182" y="953"/>
                  </a:lnTo>
                  <a:lnTo>
                    <a:pt x="189" y="967"/>
                  </a:lnTo>
                  <a:lnTo>
                    <a:pt x="195" y="981"/>
                  </a:lnTo>
                  <a:lnTo>
                    <a:pt x="201" y="993"/>
                  </a:lnTo>
                  <a:lnTo>
                    <a:pt x="207" y="1005"/>
                  </a:lnTo>
                  <a:lnTo>
                    <a:pt x="212" y="1015"/>
                  </a:lnTo>
                  <a:lnTo>
                    <a:pt x="212" y="1015"/>
                  </a:lnTo>
                  <a:lnTo>
                    <a:pt x="217" y="1023"/>
                  </a:lnTo>
                  <a:lnTo>
                    <a:pt x="221" y="1031"/>
                  </a:lnTo>
                  <a:lnTo>
                    <a:pt x="225" y="1038"/>
                  </a:lnTo>
                  <a:lnTo>
                    <a:pt x="228" y="1043"/>
                  </a:lnTo>
                  <a:lnTo>
                    <a:pt x="228" y="1043"/>
                  </a:lnTo>
                  <a:lnTo>
                    <a:pt x="231" y="1048"/>
                  </a:lnTo>
                  <a:lnTo>
                    <a:pt x="235" y="1053"/>
                  </a:lnTo>
                  <a:lnTo>
                    <a:pt x="240" y="1059"/>
                  </a:lnTo>
                  <a:lnTo>
                    <a:pt x="244" y="1065"/>
                  </a:lnTo>
                  <a:lnTo>
                    <a:pt x="250" y="1072"/>
                  </a:lnTo>
                  <a:lnTo>
                    <a:pt x="253" y="1078"/>
                  </a:lnTo>
                  <a:lnTo>
                    <a:pt x="256" y="1083"/>
                  </a:lnTo>
                  <a:lnTo>
                    <a:pt x="257" y="1086"/>
                  </a:lnTo>
                  <a:lnTo>
                    <a:pt x="257" y="1086"/>
                  </a:lnTo>
                  <a:lnTo>
                    <a:pt x="259" y="1089"/>
                  </a:lnTo>
                  <a:lnTo>
                    <a:pt x="259" y="1093"/>
                  </a:lnTo>
                  <a:lnTo>
                    <a:pt x="259" y="1093"/>
                  </a:lnTo>
                  <a:lnTo>
                    <a:pt x="261" y="1096"/>
                  </a:lnTo>
                  <a:lnTo>
                    <a:pt x="261" y="1099"/>
                  </a:lnTo>
                  <a:lnTo>
                    <a:pt x="261" y="1099"/>
                  </a:lnTo>
                  <a:lnTo>
                    <a:pt x="261" y="1103"/>
                  </a:lnTo>
                  <a:lnTo>
                    <a:pt x="259" y="1105"/>
                  </a:lnTo>
                  <a:lnTo>
                    <a:pt x="259" y="1105"/>
                  </a:lnTo>
                  <a:lnTo>
                    <a:pt x="257" y="1108"/>
                  </a:lnTo>
                  <a:lnTo>
                    <a:pt x="255" y="1109"/>
                  </a:lnTo>
                  <a:lnTo>
                    <a:pt x="255" y="1109"/>
                  </a:lnTo>
                  <a:lnTo>
                    <a:pt x="252" y="1111"/>
                  </a:lnTo>
                  <a:lnTo>
                    <a:pt x="248" y="1111"/>
                  </a:lnTo>
                  <a:lnTo>
                    <a:pt x="245" y="1110"/>
                  </a:lnTo>
                  <a:lnTo>
                    <a:pt x="242" y="1108"/>
                  </a:lnTo>
                  <a:lnTo>
                    <a:pt x="242" y="1108"/>
                  </a:lnTo>
                  <a:lnTo>
                    <a:pt x="237" y="1104"/>
                  </a:lnTo>
                  <a:lnTo>
                    <a:pt x="231" y="1095"/>
                  </a:lnTo>
                  <a:lnTo>
                    <a:pt x="231" y="1095"/>
                  </a:lnTo>
                  <a:lnTo>
                    <a:pt x="221" y="1083"/>
                  </a:lnTo>
                  <a:lnTo>
                    <a:pt x="209" y="1066"/>
                  </a:lnTo>
                  <a:lnTo>
                    <a:pt x="209" y="1066"/>
                  </a:lnTo>
                  <a:lnTo>
                    <a:pt x="203" y="1058"/>
                  </a:lnTo>
                  <a:lnTo>
                    <a:pt x="197" y="1048"/>
                  </a:lnTo>
                  <a:lnTo>
                    <a:pt x="191" y="1039"/>
                  </a:lnTo>
                  <a:lnTo>
                    <a:pt x="186" y="1029"/>
                  </a:lnTo>
                  <a:lnTo>
                    <a:pt x="180" y="1019"/>
                  </a:lnTo>
                  <a:lnTo>
                    <a:pt x="175" y="1008"/>
                  </a:lnTo>
                  <a:lnTo>
                    <a:pt x="170" y="998"/>
                  </a:lnTo>
                  <a:lnTo>
                    <a:pt x="166" y="987"/>
                  </a:lnTo>
                  <a:lnTo>
                    <a:pt x="162" y="977"/>
                  </a:lnTo>
                  <a:lnTo>
                    <a:pt x="158" y="967"/>
                  </a:lnTo>
                  <a:lnTo>
                    <a:pt x="155" y="960"/>
                  </a:lnTo>
                  <a:lnTo>
                    <a:pt x="153" y="952"/>
                  </a:lnTo>
                  <a:lnTo>
                    <a:pt x="148" y="940"/>
                  </a:lnTo>
                  <a:lnTo>
                    <a:pt x="146" y="931"/>
                  </a:lnTo>
                  <a:lnTo>
                    <a:pt x="142" y="908"/>
                  </a:lnTo>
                  <a:lnTo>
                    <a:pt x="137" y="922"/>
                  </a:lnTo>
                  <a:lnTo>
                    <a:pt x="134" y="934"/>
                  </a:lnTo>
                  <a:lnTo>
                    <a:pt x="130" y="948"/>
                  </a:lnTo>
                  <a:lnTo>
                    <a:pt x="125" y="958"/>
                  </a:lnTo>
                  <a:lnTo>
                    <a:pt x="125" y="958"/>
                  </a:lnTo>
                  <a:lnTo>
                    <a:pt x="122" y="966"/>
                  </a:lnTo>
                  <a:lnTo>
                    <a:pt x="118" y="976"/>
                  </a:lnTo>
                  <a:lnTo>
                    <a:pt x="113" y="986"/>
                  </a:lnTo>
                  <a:lnTo>
                    <a:pt x="109" y="997"/>
                  </a:lnTo>
                  <a:lnTo>
                    <a:pt x="103" y="1007"/>
                  </a:lnTo>
                  <a:lnTo>
                    <a:pt x="99" y="1017"/>
                  </a:lnTo>
                  <a:lnTo>
                    <a:pt x="93" y="1026"/>
                  </a:lnTo>
                  <a:lnTo>
                    <a:pt x="89" y="1034"/>
                  </a:lnTo>
                  <a:lnTo>
                    <a:pt x="89" y="1034"/>
                  </a:lnTo>
                  <a:lnTo>
                    <a:pt x="85" y="1041"/>
                  </a:lnTo>
                  <a:lnTo>
                    <a:pt x="79" y="1049"/>
                  </a:lnTo>
                  <a:lnTo>
                    <a:pt x="75" y="1056"/>
                  </a:lnTo>
                  <a:lnTo>
                    <a:pt x="69" y="1063"/>
                  </a:lnTo>
                  <a:lnTo>
                    <a:pt x="69" y="1063"/>
                  </a:lnTo>
                  <a:lnTo>
                    <a:pt x="64" y="1071"/>
                  </a:lnTo>
                  <a:lnTo>
                    <a:pt x="58" y="1077"/>
                  </a:lnTo>
                  <a:lnTo>
                    <a:pt x="54" y="1084"/>
                  </a:lnTo>
                  <a:lnTo>
                    <a:pt x="48" y="1089"/>
                  </a:lnTo>
                  <a:lnTo>
                    <a:pt x="44" y="1095"/>
                  </a:lnTo>
                  <a:lnTo>
                    <a:pt x="40" y="1099"/>
                  </a:lnTo>
                  <a:lnTo>
                    <a:pt x="35" y="1104"/>
                  </a:lnTo>
                  <a:lnTo>
                    <a:pt x="32" y="1105"/>
                  </a:lnTo>
                  <a:lnTo>
                    <a:pt x="29" y="1106"/>
                  </a:lnTo>
                  <a:lnTo>
                    <a:pt x="26" y="1107"/>
                  </a:lnTo>
                  <a:lnTo>
                    <a:pt x="26" y="1107"/>
                  </a:lnTo>
                  <a:lnTo>
                    <a:pt x="24" y="1108"/>
                  </a:lnTo>
                  <a:lnTo>
                    <a:pt x="22" y="1108"/>
                  </a:lnTo>
                  <a:lnTo>
                    <a:pt x="22" y="1108"/>
                  </a:lnTo>
                  <a:lnTo>
                    <a:pt x="20" y="1107"/>
                  </a:lnTo>
                  <a:lnTo>
                    <a:pt x="18" y="1107"/>
                  </a:lnTo>
                  <a:lnTo>
                    <a:pt x="18" y="1107"/>
                  </a:lnTo>
                  <a:lnTo>
                    <a:pt x="17" y="1106"/>
                  </a:lnTo>
                  <a:lnTo>
                    <a:pt x="15" y="1105"/>
                  </a:lnTo>
                  <a:lnTo>
                    <a:pt x="14" y="1103"/>
                  </a:lnTo>
                  <a:lnTo>
                    <a:pt x="13" y="1100"/>
                  </a:lnTo>
                  <a:lnTo>
                    <a:pt x="13" y="1099"/>
                  </a:lnTo>
                  <a:lnTo>
                    <a:pt x="13" y="1096"/>
                  </a:lnTo>
                  <a:lnTo>
                    <a:pt x="13" y="1096"/>
                  </a:lnTo>
                  <a:lnTo>
                    <a:pt x="13" y="1094"/>
                  </a:lnTo>
                  <a:lnTo>
                    <a:pt x="13" y="1092"/>
                  </a:lnTo>
                  <a:lnTo>
                    <a:pt x="13" y="1092"/>
                  </a:lnTo>
                  <a:lnTo>
                    <a:pt x="14" y="1089"/>
                  </a:lnTo>
                  <a:lnTo>
                    <a:pt x="15" y="1086"/>
                  </a:lnTo>
                  <a:lnTo>
                    <a:pt x="15" y="1086"/>
                  </a:lnTo>
                  <a:lnTo>
                    <a:pt x="18" y="1083"/>
                  </a:lnTo>
                  <a:lnTo>
                    <a:pt x="21" y="1080"/>
                  </a:lnTo>
                  <a:lnTo>
                    <a:pt x="24" y="1075"/>
                  </a:lnTo>
                  <a:lnTo>
                    <a:pt x="29" y="1070"/>
                  </a:lnTo>
                  <a:lnTo>
                    <a:pt x="29" y="1070"/>
                  </a:lnTo>
                  <a:lnTo>
                    <a:pt x="34" y="1063"/>
                  </a:lnTo>
                  <a:lnTo>
                    <a:pt x="40" y="1055"/>
                  </a:lnTo>
                  <a:lnTo>
                    <a:pt x="46" y="1047"/>
                  </a:lnTo>
                  <a:lnTo>
                    <a:pt x="53" y="1037"/>
                  </a:lnTo>
                  <a:lnTo>
                    <a:pt x="53" y="1037"/>
                  </a:lnTo>
                  <a:lnTo>
                    <a:pt x="59" y="1026"/>
                  </a:lnTo>
                  <a:lnTo>
                    <a:pt x="66" y="1016"/>
                  </a:lnTo>
                  <a:lnTo>
                    <a:pt x="71" y="1006"/>
                  </a:lnTo>
                  <a:lnTo>
                    <a:pt x="77" y="997"/>
                  </a:lnTo>
                  <a:lnTo>
                    <a:pt x="82" y="987"/>
                  </a:lnTo>
                  <a:lnTo>
                    <a:pt x="87" y="976"/>
                  </a:lnTo>
                  <a:lnTo>
                    <a:pt x="87" y="976"/>
                  </a:lnTo>
                  <a:lnTo>
                    <a:pt x="92" y="965"/>
                  </a:lnTo>
                  <a:lnTo>
                    <a:pt x="97" y="954"/>
                  </a:lnTo>
                  <a:lnTo>
                    <a:pt x="97" y="954"/>
                  </a:lnTo>
                  <a:lnTo>
                    <a:pt x="102" y="943"/>
                  </a:lnTo>
                  <a:lnTo>
                    <a:pt x="107" y="932"/>
                  </a:lnTo>
                  <a:lnTo>
                    <a:pt x="110" y="920"/>
                  </a:lnTo>
                  <a:lnTo>
                    <a:pt x="113" y="909"/>
                  </a:lnTo>
                  <a:lnTo>
                    <a:pt x="117" y="898"/>
                  </a:lnTo>
                  <a:lnTo>
                    <a:pt x="119" y="887"/>
                  </a:lnTo>
                  <a:lnTo>
                    <a:pt x="121" y="875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3" y="849"/>
                  </a:lnTo>
                  <a:lnTo>
                    <a:pt x="124" y="836"/>
                  </a:lnTo>
                  <a:lnTo>
                    <a:pt x="124" y="821"/>
                  </a:lnTo>
                  <a:lnTo>
                    <a:pt x="125" y="807"/>
                  </a:lnTo>
                  <a:lnTo>
                    <a:pt x="125" y="807"/>
                  </a:lnTo>
                  <a:lnTo>
                    <a:pt x="125" y="793"/>
                  </a:lnTo>
                  <a:lnTo>
                    <a:pt x="125" y="781"/>
                  </a:lnTo>
                  <a:lnTo>
                    <a:pt x="125" y="771"/>
                  </a:lnTo>
                  <a:lnTo>
                    <a:pt x="125" y="762"/>
                  </a:lnTo>
                  <a:lnTo>
                    <a:pt x="125" y="743"/>
                  </a:lnTo>
                  <a:close/>
                  <a:moveTo>
                    <a:pt x="100" y="749"/>
                  </a:moveTo>
                  <a:lnTo>
                    <a:pt x="112" y="743"/>
                  </a:lnTo>
                  <a:lnTo>
                    <a:pt x="128" y="738"/>
                  </a:lnTo>
                  <a:lnTo>
                    <a:pt x="131" y="737"/>
                  </a:lnTo>
                  <a:lnTo>
                    <a:pt x="131" y="740"/>
                  </a:lnTo>
                  <a:lnTo>
                    <a:pt x="131" y="762"/>
                  </a:lnTo>
                  <a:lnTo>
                    <a:pt x="131" y="770"/>
                  </a:lnTo>
                  <a:lnTo>
                    <a:pt x="131" y="781"/>
                  </a:lnTo>
                  <a:lnTo>
                    <a:pt x="130" y="793"/>
                  </a:lnTo>
                  <a:lnTo>
                    <a:pt x="130" y="807"/>
                  </a:lnTo>
                  <a:lnTo>
                    <a:pt x="130" y="821"/>
                  </a:lnTo>
                  <a:lnTo>
                    <a:pt x="129" y="836"/>
                  </a:lnTo>
                  <a:lnTo>
                    <a:pt x="128" y="850"/>
                  </a:lnTo>
                  <a:lnTo>
                    <a:pt x="126" y="863"/>
                  </a:lnTo>
                  <a:lnTo>
                    <a:pt x="126" y="863"/>
                  </a:lnTo>
                  <a:lnTo>
                    <a:pt x="125" y="875"/>
                  </a:lnTo>
                  <a:lnTo>
                    <a:pt x="123" y="888"/>
                  </a:lnTo>
                  <a:lnTo>
                    <a:pt x="121" y="899"/>
                  </a:lnTo>
                  <a:lnTo>
                    <a:pt x="118" y="910"/>
                  </a:lnTo>
                  <a:lnTo>
                    <a:pt x="114" y="922"/>
                  </a:lnTo>
                  <a:lnTo>
                    <a:pt x="111" y="933"/>
                  </a:lnTo>
                  <a:lnTo>
                    <a:pt x="107" y="944"/>
                  </a:lnTo>
                  <a:lnTo>
                    <a:pt x="102" y="956"/>
                  </a:lnTo>
                  <a:lnTo>
                    <a:pt x="97" y="967"/>
                  </a:lnTo>
                  <a:lnTo>
                    <a:pt x="91" y="978"/>
                  </a:lnTo>
                  <a:lnTo>
                    <a:pt x="91" y="978"/>
                  </a:lnTo>
                  <a:lnTo>
                    <a:pt x="87" y="989"/>
                  </a:lnTo>
                  <a:lnTo>
                    <a:pt x="81" y="999"/>
                  </a:lnTo>
                  <a:lnTo>
                    <a:pt x="76" y="1009"/>
                  </a:lnTo>
                  <a:lnTo>
                    <a:pt x="70" y="1019"/>
                  </a:lnTo>
                  <a:lnTo>
                    <a:pt x="64" y="1029"/>
                  </a:lnTo>
                  <a:lnTo>
                    <a:pt x="57" y="1039"/>
                  </a:lnTo>
                  <a:lnTo>
                    <a:pt x="57" y="1039"/>
                  </a:lnTo>
                  <a:lnTo>
                    <a:pt x="49" y="1049"/>
                  </a:lnTo>
                  <a:lnTo>
                    <a:pt x="44" y="1058"/>
                  </a:lnTo>
                  <a:lnTo>
                    <a:pt x="37" y="1065"/>
                  </a:lnTo>
                  <a:lnTo>
                    <a:pt x="32" y="1072"/>
                  </a:lnTo>
                  <a:lnTo>
                    <a:pt x="32" y="1072"/>
                  </a:lnTo>
                  <a:lnTo>
                    <a:pt x="28" y="1077"/>
                  </a:lnTo>
                  <a:lnTo>
                    <a:pt x="24" y="1082"/>
                  </a:lnTo>
                  <a:lnTo>
                    <a:pt x="22" y="1086"/>
                  </a:lnTo>
                  <a:lnTo>
                    <a:pt x="20" y="1088"/>
                  </a:lnTo>
                  <a:lnTo>
                    <a:pt x="20" y="1088"/>
                  </a:lnTo>
                  <a:lnTo>
                    <a:pt x="19" y="1091"/>
                  </a:lnTo>
                  <a:lnTo>
                    <a:pt x="19" y="1093"/>
                  </a:lnTo>
                  <a:lnTo>
                    <a:pt x="18" y="1093"/>
                  </a:lnTo>
                  <a:lnTo>
                    <a:pt x="18" y="1095"/>
                  </a:lnTo>
                  <a:lnTo>
                    <a:pt x="18" y="1097"/>
                  </a:lnTo>
                  <a:lnTo>
                    <a:pt x="18" y="1097"/>
                  </a:lnTo>
                  <a:lnTo>
                    <a:pt x="18" y="1098"/>
                  </a:lnTo>
                  <a:lnTo>
                    <a:pt x="18" y="1099"/>
                  </a:lnTo>
                  <a:lnTo>
                    <a:pt x="19" y="1100"/>
                  </a:lnTo>
                  <a:lnTo>
                    <a:pt x="19" y="1102"/>
                  </a:lnTo>
                  <a:lnTo>
                    <a:pt x="19" y="1102"/>
                  </a:lnTo>
                  <a:lnTo>
                    <a:pt x="20" y="1102"/>
                  </a:lnTo>
                  <a:lnTo>
                    <a:pt x="20" y="1103"/>
                  </a:lnTo>
                  <a:lnTo>
                    <a:pt x="20" y="1103"/>
                  </a:lnTo>
                  <a:lnTo>
                    <a:pt x="21" y="1103"/>
                  </a:lnTo>
                  <a:lnTo>
                    <a:pt x="22" y="1103"/>
                  </a:lnTo>
                  <a:lnTo>
                    <a:pt x="22" y="1103"/>
                  </a:lnTo>
                  <a:lnTo>
                    <a:pt x="23" y="1103"/>
                  </a:lnTo>
                  <a:lnTo>
                    <a:pt x="25" y="1103"/>
                  </a:lnTo>
                  <a:lnTo>
                    <a:pt x="25" y="1103"/>
                  </a:lnTo>
                  <a:lnTo>
                    <a:pt x="28" y="1102"/>
                  </a:lnTo>
                  <a:lnTo>
                    <a:pt x="30" y="1100"/>
                  </a:lnTo>
                  <a:lnTo>
                    <a:pt x="33" y="1099"/>
                  </a:lnTo>
                  <a:lnTo>
                    <a:pt x="36" y="1096"/>
                  </a:lnTo>
                  <a:lnTo>
                    <a:pt x="40" y="1092"/>
                  </a:lnTo>
                  <a:lnTo>
                    <a:pt x="44" y="1087"/>
                  </a:lnTo>
                  <a:lnTo>
                    <a:pt x="49" y="1081"/>
                  </a:lnTo>
                  <a:lnTo>
                    <a:pt x="55" y="1074"/>
                  </a:lnTo>
                  <a:lnTo>
                    <a:pt x="59" y="1067"/>
                  </a:lnTo>
                  <a:lnTo>
                    <a:pt x="65" y="1061"/>
                  </a:lnTo>
                  <a:lnTo>
                    <a:pt x="65" y="1061"/>
                  </a:lnTo>
                  <a:lnTo>
                    <a:pt x="70" y="1053"/>
                  </a:lnTo>
                  <a:lnTo>
                    <a:pt x="76" y="1047"/>
                  </a:lnTo>
                  <a:lnTo>
                    <a:pt x="80" y="1039"/>
                  </a:lnTo>
                  <a:lnTo>
                    <a:pt x="85" y="1031"/>
                  </a:lnTo>
                  <a:lnTo>
                    <a:pt x="89" y="1023"/>
                  </a:lnTo>
                  <a:lnTo>
                    <a:pt x="95" y="1015"/>
                  </a:lnTo>
                  <a:lnTo>
                    <a:pt x="99" y="1005"/>
                  </a:lnTo>
                  <a:lnTo>
                    <a:pt x="104" y="995"/>
                  </a:lnTo>
                  <a:lnTo>
                    <a:pt x="109" y="984"/>
                  </a:lnTo>
                  <a:lnTo>
                    <a:pt x="113" y="974"/>
                  </a:lnTo>
                  <a:lnTo>
                    <a:pt x="118" y="964"/>
                  </a:lnTo>
                  <a:lnTo>
                    <a:pt x="121" y="955"/>
                  </a:lnTo>
                  <a:lnTo>
                    <a:pt x="121" y="955"/>
                  </a:lnTo>
                  <a:lnTo>
                    <a:pt x="124" y="945"/>
                  </a:lnTo>
                  <a:lnTo>
                    <a:pt x="129" y="932"/>
                  </a:lnTo>
                  <a:lnTo>
                    <a:pt x="131" y="925"/>
                  </a:lnTo>
                  <a:lnTo>
                    <a:pt x="134" y="917"/>
                  </a:lnTo>
                  <a:lnTo>
                    <a:pt x="136" y="908"/>
                  </a:lnTo>
                  <a:lnTo>
                    <a:pt x="140" y="898"/>
                  </a:lnTo>
                  <a:lnTo>
                    <a:pt x="142" y="889"/>
                  </a:lnTo>
                  <a:lnTo>
                    <a:pt x="144" y="898"/>
                  </a:lnTo>
                  <a:lnTo>
                    <a:pt x="152" y="930"/>
                  </a:lnTo>
                  <a:lnTo>
                    <a:pt x="152" y="930"/>
                  </a:lnTo>
                  <a:lnTo>
                    <a:pt x="154" y="939"/>
                  </a:lnTo>
                  <a:lnTo>
                    <a:pt x="157" y="950"/>
                  </a:lnTo>
                  <a:lnTo>
                    <a:pt x="159" y="958"/>
                  </a:lnTo>
                  <a:lnTo>
                    <a:pt x="163" y="966"/>
                  </a:lnTo>
                  <a:lnTo>
                    <a:pt x="167" y="975"/>
                  </a:lnTo>
                  <a:lnTo>
                    <a:pt x="170" y="985"/>
                  </a:lnTo>
                  <a:lnTo>
                    <a:pt x="175" y="996"/>
                  </a:lnTo>
                  <a:lnTo>
                    <a:pt x="179" y="1006"/>
                  </a:lnTo>
                  <a:lnTo>
                    <a:pt x="185" y="1017"/>
                  </a:lnTo>
                  <a:lnTo>
                    <a:pt x="190" y="1027"/>
                  </a:lnTo>
                  <a:lnTo>
                    <a:pt x="196" y="1036"/>
                  </a:lnTo>
                  <a:lnTo>
                    <a:pt x="201" y="1045"/>
                  </a:lnTo>
                  <a:lnTo>
                    <a:pt x="207" y="1055"/>
                  </a:lnTo>
                  <a:lnTo>
                    <a:pt x="213" y="1064"/>
                  </a:lnTo>
                  <a:lnTo>
                    <a:pt x="213" y="1064"/>
                  </a:lnTo>
                  <a:lnTo>
                    <a:pt x="225" y="1080"/>
                  </a:lnTo>
                  <a:lnTo>
                    <a:pt x="234" y="1092"/>
                  </a:lnTo>
                  <a:lnTo>
                    <a:pt x="234" y="1092"/>
                  </a:lnTo>
                  <a:lnTo>
                    <a:pt x="241" y="1100"/>
                  </a:lnTo>
                  <a:lnTo>
                    <a:pt x="245" y="1104"/>
                  </a:lnTo>
                  <a:lnTo>
                    <a:pt x="247" y="1106"/>
                  </a:lnTo>
                  <a:lnTo>
                    <a:pt x="250" y="1106"/>
                  </a:lnTo>
                  <a:lnTo>
                    <a:pt x="250" y="1106"/>
                  </a:lnTo>
                  <a:lnTo>
                    <a:pt x="251" y="1106"/>
                  </a:lnTo>
                  <a:lnTo>
                    <a:pt x="252" y="1106"/>
                  </a:lnTo>
                  <a:lnTo>
                    <a:pt x="252" y="1106"/>
                  </a:lnTo>
                  <a:lnTo>
                    <a:pt x="254" y="1105"/>
                  </a:lnTo>
                  <a:lnTo>
                    <a:pt x="255" y="1103"/>
                  </a:lnTo>
                  <a:lnTo>
                    <a:pt x="255" y="1102"/>
                  </a:lnTo>
                  <a:lnTo>
                    <a:pt x="255" y="1099"/>
                  </a:lnTo>
                  <a:lnTo>
                    <a:pt x="255" y="1099"/>
                  </a:lnTo>
                  <a:lnTo>
                    <a:pt x="255" y="1096"/>
                  </a:lnTo>
                  <a:lnTo>
                    <a:pt x="255" y="1094"/>
                  </a:lnTo>
                  <a:lnTo>
                    <a:pt x="254" y="1092"/>
                  </a:lnTo>
                  <a:lnTo>
                    <a:pt x="253" y="1088"/>
                  </a:lnTo>
                  <a:lnTo>
                    <a:pt x="253" y="1088"/>
                  </a:lnTo>
                  <a:lnTo>
                    <a:pt x="252" y="1085"/>
                  </a:lnTo>
                  <a:lnTo>
                    <a:pt x="248" y="1081"/>
                  </a:lnTo>
                  <a:lnTo>
                    <a:pt x="245" y="1075"/>
                  </a:lnTo>
                  <a:lnTo>
                    <a:pt x="241" y="1069"/>
                  </a:lnTo>
                  <a:lnTo>
                    <a:pt x="241" y="1069"/>
                  </a:lnTo>
                  <a:lnTo>
                    <a:pt x="235" y="1062"/>
                  </a:lnTo>
                  <a:lnTo>
                    <a:pt x="231" y="1055"/>
                  </a:lnTo>
                  <a:lnTo>
                    <a:pt x="226" y="1050"/>
                  </a:lnTo>
                  <a:lnTo>
                    <a:pt x="224" y="1045"/>
                  </a:lnTo>
                  <a:lnTo>
                    <a:pt x="221" y="1040"/>
                  </a:lnTo>
                  <a:lnTo>
                    <a:pt x="217" y="1034"/>
                  </a:lnTo>
                  <a:lnTo>
                    <a:pt x="212" y="1026"/>
                  </a:lnTo>
                  <a:lnTo>
                    <a:pt x="208" y="1017"/>
                  </a:lnTo>
                  <a:lnTo>
                    <a:pt x="202" y="1006"/>
                  </a:lnTo>
                  <a:lnTo>
                    <a:pt x="197" y="995"/>
                  </a:lnTo>
                  <a:lnTo>
                    <a:pt x="190" y="983"/>
                  </a:lnTo>
                  <a:lnTo>
                    <a:pt x="185" y="970"/>
                  </a:lnTo>
                  <a:lnTo>
                    <a:pt x="178" y="955"/>
                  </a:lnTo>
                  <a:lnTo>
                    <a:pt x="173" y="941"/>
                  </a:lnTo>
                  <a:lnTo>
                    <a:pt x="168" y="927"/>
                  </a:lnTo>
                  <a:lnTo>
                    <a:pt x="164" y="911"/>
                  </a:lnTo>
                  <a:lnTo>
                    <a:pt x="164" y="911"/>
                  </a:lnTo>
                  <a:lnTo>
                    <a:pt x="161" y="897"/>
                  </a:lnTo>
                  <a:lnTo>
                    <a:pt x="157" y="885"/>
                  </a:lnTo>
                  <a:lnTo>
                    <a:pt x="156" y="873"/>
                  </a:lnTo>
                  <a:lnTo>
                    <a:pt x="154" y="863"/>
                  </a:lnTo>
                  <a:lnTo>
                    <a:pt x="154" y="863"/>
                  </a:lnTo>
                  <a:lnTo>
                    <a:pt x="153" y="852"/>
                  </a:lnTo>
                  <a:lnTo>
                    <a:pt x="152" y="842"/>
                  </a:lnTo>
                  <a:lnTo>
                    <a:pt x="152" y="842"/>
                  </a:lnTo>
                  <a:lnTo>
                    <a:pt x="151" y="831"/>
                  </a:lnTo>
                  <a:lnTo>
                    <a:pt x="151" y="820"/>
                  </a:lnTo>
                  <a:lnTo>
                    <a:pt x="150" y="814"/>
                  </a:lnTo>
                  <a:lnTo>
                    <a:pt x="150" y="814"/>
                  </a:lnTo>
                  <a:lnTo>
                    <a:pt x="150" y="796"/>
                  </a:lnTo>
                  <a:lnTo>
                    <a:pt x="148" y="782"/>
                  </a:lnTo>
                  <a:lnTo>
                    <a:pt x="148" y="773"/>
                  </a:lnTo>
                  <a:lnTo>
                    <a:pt x="147" y="762"/>
                  </a:lnTo>
                  <a:lnTo>
                    <a:pt x="147" y="751"/>
                  </a:lnTo>
                  <a:lnTo>
                    <a:pt x="147" y="739"/>
                  </a:lnTo>
                  <a:lnTo>
                    <a:pt x="147" y="737"/>
                  </a:lnTo>
                  <a:lnTo>
                    <a:pt x="151" y="737"/>
                  </a:lnTo>
                  <a:lnTo>
                    <a:pt x="169" y="741"/>
                  </a:lnTo>
                  <a:lnTo>
                    <a:pt x="169" y="741"/>
                  </a:lnTo>
                  <a:lnTo>
                    <a:pt x="177" y="742"/>
                  </a:lnTo>
                  <a:lnTo>
                    <a:pt x="185" y="745"/>
                  </a:lnTo>
                  <a:lnTo>
                    <a:pt x="192" y="750"/>
                  </a:lnTo>
                  <a:lnTo>
                    <a:pt x="200" y="755"/>
                  </a:lnTo>
                  <a:lnTo>
                    <a:pt x="200" y="755"/>
                  </a:lnTo>
                  <a:lnTo>
                    <a:pt x="209" y="762"/>
                  </a:lnTo>
                  <a:lnTo>
                    <a:pt x="217" y="770"/>
                  </a:lnTo>
                  <a:lnTo>
                    <a:pt x="223" y="777"/>
                  </a:lnTo>
                  <a:lnTo>
                    <a:pt x="230" y="787"/>
                  </a:lnTo>
                  <a:lnTo>
                    <a:pt x="236" y="799"/>
                  </a:lnTo>
                  <a:lnTo>
                    <a:pt x="242" y="815"/>
                  </a:lnTo>
                  <a:lnTo>
                    <a:pt x="244" y="823"/>
                  </a:lnTo>
                  <a:lnTo>
                    <a:pt x="247" y="833"/>
                  </a:lnTo>
                  <a:lnTo>
                    <a:pt x="250" y="844"/>
                  </a:lnTo>
                  <a:lnTo>
                    <a:pt x="252" y="855"/>
                  </a:lnTo>
                  <a:lnTo>
                    <a:pt x="252" y="855"/>
                  </a:lnTo>
                  <a:lnTo>
                    <a:pt x="254" y="867"/>
                  </a:lnTo>
                  <a:lnTo>
                    <a:pt x="256" y="878"/>
                  </a:lnTo>
                  <a:lnTo>
                    <a:pt x="257" y="888"/>
                  </a:lnTo>
                  <a:lnTo>
                    <a:pt x="257" y="897"/>
                  </a:lnTo>
                  <a:lnTo>
                    <a:pt x="257" y="904"/>
                  </a:lnTo>
                  <a:lnTo>
                    <a:pt x="257" y="909"/>
                  </a:lnTo>
                  <a:lnTo>
                    <a:pt x="258" y="914"/>
                  </a:lnTo>
                  <a:lnTo>
                    <a:pt x="258" y="917"/>
                  </a:lnTo>
                  <a:lnTo>
                    <a:pt x="261" y="922"/>
                  </a:lnTo>
                  <a:lnTo>
                    <a:pt x="263" y="927"/>
                  </a:lnTo>
                  <a:lnTo>
                    <a:pt x="263" y="927"/>
                  </a:lnTo>
                  <a:lnTo>
                    <a:pt x="264" y="928"/>
                  </a:lnTo>
                  <a:lnTo>
                    <a:pt x="265" y="929"/>
                  </a:lnTo>
                  <a:lnTo>
                    <a:pt x="265" y="929"/>
                  </a:lnTo>
                  <a:lnTo>
                    <a:pt x="267" y="929"/>
                  </a:lnTo>
                  <a:lnTo>
                    <a:pt x="268" y="928"/>
                  </a:lnTo>
                  <a:lnTo>
                    <a:pt x="268" y="928"/>
                  </a:lnTo>
                  <a:lnTo>
                    <a:pt x="270" y="927"/>
                  </a:lnTo>
                  <a:lnTo>
                    <a:pt x="272" y="925"/>
                  </a:lnTo>
                  <a:lnTo>
                    <a:pt x="273" y="921"/>
                  </a:lnTo>
                  <a:lnTo>
                    <a:pt x="274" y="917"/>
                  </a:lnTo>
                  <a:lnTo>
                    <a:pt x="275" y="910"/>
                  </a:lnTo>
                  <a:lnTo>
                    <a:pt x="275" y="903"/>
                  </a:lnTo>
                  <a:lnTo>
                    <a:pt x="275" y="903"/>
                  </a:lnTo>
                  <a:lnTo>
                    <a:pt x="275" y="899"/>
                  </a:lnTo>
                  <a:lnTo>
                    <a:pt x="275" y="894"/>
                  </a:lnTo>
                  <a:lnTo>
                    <a:pt x="274" y="888"/>
                  </a:lnTo>
                  <a:lnTo>
                    <a:pt x="274" y="880"/>
                  </a:lnTo>
                  <a:lnTo>
                    <a:pt x="274" y="880"/>
                  </a:lnTo>
                  <a:lnTo>
                    <a:pt x="272" y="870"/>
                  </a:lnTo>
                  <a:lnTo>
                    <a:pt x="269" y="856"/>
                  </a:lnTo>
                  <a:lnTo>
                    <a:pt x="267" y="849"/>
                  </a:lnTo>
                  <a:lnTo>
                    <a:pt x="265" y="840"/>
                  </a:lnTo>
                  <a:lnTo>
                    <a:pt x="263" y="830"/>
                  </a:lnTo>
                  <a:lnTo>
                    <a:pt x="259" y="820"/>
                  </a:lnTo>
                  <a:lnTo>
                    <a:pt x="256" y="809"/>
                  </a:lnTo>
                  <a:lnTo>
                    <a:pt x="253" y="800"/>
                  </a:lnTo>
                  <a:lnTo>
                    <a:pt x="250" y="790"/>
                  </a:lnTo>
                  <a:lnTo>
                    <a:pt x="245" y="782"/>
                  </a:lnTo>
                  <a:lnTo>
                    <a:pt x="240" y="774"/>
                  </a:lnTo>
                  <a:lnTo>
                    <a:pt x="234" y="765"/>
                  </a:lnTo>
                  <a:lnTo>
                    <a:pt x="229" y="759"/>
                  </a:lnTo>
                  <a:lnTo>
                    <a:pt x="223" y="752"/>
                  </a:lnTo>
                  <a:lnTo>
                    <a:pt x="223" y="752"/>
                  </a:lnTo>
                  <a:lnTo>
                    <a:pt x="217" y="745"/>
                  </a:lnTo>
                  <a:lnTo>
                    <a:pt x="209" y="740"/>
                  </a:lnTo>
                  <a:lnTo>
                    <a:pt x="201" y="736"/>
                  </a:lnTo>
                  <a:lnTo>
                    <a:pt x="192" y="731"/>
                  </a:lnTo>
                  <a:lnTo>
                    <a:pt x="182" y="728"/>
                  </a:lnTo>
                  <a:lnTo>
                    <a:pt x="173" y="725"/>
                  </a:lnTo>
                  <a:lnTo>
                    <a:pt x="162" y="722"/>
                  </a:lnTo>
                  <a:lnTo>
                    <a:pt x="150" y="721"/>
                  </a:lnTo>
                  <a:lnTo>
                    <a:pt x="147" y="720"/>
                  </a:lnTo>
                  <a:lnTo>
                    <a:pt x="147" y="718"/>
                  </a:lnTo>
                  <a:lnTo>
                    <a:pt x="147" y="696"/>
                  </a:lnTo>
                  <a:lnTo>
                    <a:pt x="147" y="696"/>
                  </a:lnTo>
                  <a:lnTo>
                    <a:pt x="147" y="627"/>
                  </a:lnTo>
                  <a:lnTo>
                    <a:pt x="147" y="627"/>
                  </a:lnTo>
                  <a:lnTo>
                    <a:pt x="147" y="625"/>
                  </a:lnTo>
                  <a:lnTo>
                    <a:pt x="146" y="617"/>
                  </a:lnTo>
                  <a:lnTo>
                    <a:pt x="145" y="611"/>
                  </a:lnTo>
                  <a:lnTo>
                    <a:pt x="145" y="611"/>
                  </a:lnTo>
                  <a:lnTo>
                    <a:pt x="144" y="609"/>
                  </a:lnTo>
                  <a:lnTo>
                    <a:pt x="143" y="608"/>
                  </a:lnTo>
                  <a:lnTo>
                    <a:pt x="143" y="608"/>
                  </a:lnTo>
                  <a:lnTo>
                    <a:pt x="140" y="609"/>
                  </a:lnTo>
                  <a:lnTo>
                    <a:pt x="137" y="609"/>
                  </a:lnTo>
                  <a:lnTo>
                    <a:pt x="135" y="611"/>
                  </a:lnTo>
                  <a:lnTo>
                    <a:pt x="133" y="612"/>
                  </a:lnTo>
                  <a:lnTo>
                    <a:pt x="133" y="612"/>
                  </a:lnTo>
                  <a:lnTo>
                    <a:pt x="131" y="616"/>
                  </a:lnTo>
                  <a:lnTo>
                    <a:pt x="130" y="621"/>
                  </a:lnTo>
                  <a:lnTo>
                    <a:pt x="130" y="629"/>
                  </a:lnTo>
                  <a:lnTo>
                    <a:pt x="130" y="639"/>
                  </a:lnTo>
                  <a:lnTo>
                    <a:pt x="130" y="639"/>
                  </a:lnTo>
                  <a:lnTo>
                    <a:pt x="130" y="652"/>
                  </a:lnTo>
                  <a:lnTo>
                    <a:pt x="130" y="664"/>
                  </a:lnTo>
                  <a:lnTo>
                    <a:pt x="131" y="675"/>
                  </a:lnTo>
                  <a:lnTo>
                    <a:pt x="131" y="675"/>
                  </a:lnTo>
                  <a:lnTo>
                    <a:pt x="131" y="687"/>
                  </a:lnTo>
                  <a:lnTo>
                    <a:pt x="131" y="687"/>
                  </a:lnTo>
                  <a:lnTo>
                    <a:pt x="131" y="692"/>
                  </a:lnTo>
                  <a:lnTo>
                    <a:pt x="131" y="696"/>
                  </a:lnTo>
                  <a:lnTo>
                    <a:pt x="131" y="699"/>
                  </a:lnTo>
                  <a:lnTo>
                    <a:pt x="131" y="704"/>
                  </a:lnTo>
                  <a:lnTo>
                    <a:pt x="131" y="716"/>
                  </a:lnTo>
                  <a:lnTo>
                    <a:pt x="131" y="718"/>
                  </a:lnTo>
                  <a:lnTo>
                    <a:pt x="129" y="718"/>
                  </a:lnTo>
                  <a:lnTo>
                    <a:pt x="113" y="723"/>
                  </a:lnTo>
                  <a:lnTo>
                    <a:pt x="100" y="728"/>
                  </a:lnTo>
                  <a:lnTo>
                    <a:pt x="89" y="733"/>
                  </a:lnTo>
                  <a:lnTo>
                    <a:pt x="80" y="738"/>
                  </a:lnTo>
                  <a:lnTo>
                    <a:pt x="80" y="738"/>
                  </a:lnTo>
                  <a:lnTo>
                    <a:pt x="73" y="743"/>
                  </a:lnTo>
                  <a:lnTo>
                    <a:pt x="65" y="751"/>
                  </a:lnTo>
                  <a:lnTo>
                    <a:pt x="65" y="751"/>
                  </a:lnTo>
                  <a:lnTo>
                    <a:pt x="56" y="760"/>
                  </a:lnTo>
                  <a:lnTo>
                    <a:pt x="46" y="770"/>
                  </a:lnTo>
                  <a:lnTo>
                    <a:pt x="46" y="770"/>
                  </a:lnTo>
                  <a:lnTo>
                    <a:pt x="37" y="781"/>
                  </a:lnTo>
                  <a:lnTo>
                    <a:pt x="31" y="794"/>
                  </a:lnTo>
                  <a:lnTo>
                    <a:pt x="25" y="806"/>
                  </a:lnTo>
                  <a:lnTo>
                    <a:pt x="22" y="820"/>
                  </a:lnTo>
                  <a:lnTo>
                    <a:pt x="19" y="833"/>
                  </a:lnTo>
                  <a:lnTo>
                    <a:pt x="17" y="847"/>
                  </a:lnTo>
                  <a:lnTo>
                    <a:pt x="14" y="858"/>
                  </a:lnTo>
                  <a:lnTo>
                    <a:pt x="13" y="866"/>
                  </a:lnTo>
                  <a:lnTo>
                    <a:pt x="13" y="866"/>
                  </a:lnTo>
                  <a:lnTo>
                    <a:pt x="12" y="874"/>
                  </a:lnTo>
                  <a:lnTo>
                    <a:pt x="11" y="881"/>
                  </a:lnTo>
                  <a:lnTo>
                    <a:pt x="10" y="885"/>
                  </a:lnTo>
                  <a:lnTo>
                    <a:pt x="10" y="888"/>
                  </a:lnTo>
                  <a:lnTo>
                    <a:pt x="10" y="892"/>
                  </a:lnTo>
                  <a:lnTo>
                    <a:pt x="10" y="896"/>
                  </a:lnTo>
                  <a:lnTo>
                    <a:pt x="9" y="899"/>
                  </a:lnTo>
                  <a:lnTo>
                    <a:pt x="9" y="904"/>
                  </a:lnTo>
                  <a:lnTo>
                    <a:pt x="10" y="907"/>
                  </a:lnTo>
                  <a:lnTo>
                    <a:pt x="10" y="910"/>
                  </a:lnTo>
                  <a:lnTo>
                    <a:pt x="11" y="914"/>
                  </a:lnTo>
                  <a:lnTo>
                    <a:pt x="11" y="917"/>
                  </a:lnTo>
                  <a:lnTo>
                    <a:pt x="11" y="917"/>
                  </a:lnTo>
                  <a:lnTo>
                    <a:pt x="12" y="919"/>
                  </a:lnTo>
                  <a:lnTo>
                    <a:pt x="14" y="920"/>
                  </a:lnTo>
                  <a:lnTo>
                    <a:pt x="17" y="921"/>
                  </a:lnTo>
                  <a:lnTo>
                    <a:pt x="19" y="921"/>
                  </a:lnTo>
                  <a:lnTo>
                    <a:pt x="21" y="921"/>
                  </a:lnTo>
                  <a:lnTo>
                    <a:pt x="22" y="920"/>
                  </a:lnTo>
                  <a:lnTo>
                    <a:pt x="23" y="917"/>
                  </a:lnTo>
                  <a:lnTo>
                    <a:pt x="24" y="912"/>
                  </a:lnTo>
                  <a:lnTo>
                    <a:pt x="24" y="912"/>
                  </a:lnTo>
                  <a:lnTo>
                    <a:pt x="25" y="907"/>
                  </a:lnTo>
                  <a:lnTo>
                    <a:pt x="26" y="899"/>
                  </a:lnTo>
                  <a:lnTo>
                    <a:pt x="28" y="889"/>
                  </a:lnTo>
                  <a:lnTo>
                    <a:pt x="29" y="878"/>
                  </a:lnTo>
                  <a:lnTo>
                    <a:pt x="30" y="866"/>
                  </a:lnTo>
                  <a:lnTo>
                    <a:pt x="32" y="856"/>
                  </a:lnTo>
                  <a:lnTo>
                    <a:pt x="33" y="847"/>
                  </a:lnTo>
                  <a:lnTo>
                    <a:pt x="35" y="839"/>
                  </a:lnTo>
                  <a:lnTo>
                    <a:pt x="35" y="839"/>
                  </a:lnTo>
                  <a:lnTo>
                    <a:pt x="37" y="830"/>
                  </a:lnTo>
                  <a:lnTo>
                    <a:pt x="41" y="821"/>
                  </a:lnTo>
                  <a:lnTo>
                    <a:pt x="44" y="811"/>
                  </a:lnTo>
                  <a:lnTo>
                    <a:pt x="48" y="800"/>
                  </a:lnTo>
                  <a:lnTo>
                    <a:pt x="55" y="789"/>
                  </a:lnTo>
                  <a:lnTo>
                    <a:pt x="62" y="779"/>
                  </a:lnTo>
                  <a:lnTo>
                    <a:pt x="69" y="771"/>
                  </a:lnTo>
                  <a:lnTo>
                    <a:pt x="78" y="763"/>
                  </a:lnTo>
                  <a:lnTo>
                    <a:pt x="78" y="763"/>
                  </a:lnTo>
                  <a:lnTo>
                    <a:pt x="88" y="755"/>
                  </a:lnTo>
                  <a:lnTo>
                    <a:pt x="100" y="749"/>
                  </a:lnTo>
                  <a:lnTo>
                    <a:pt x="100" y="74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</p:spTree>
    <p:extLst>
      <p:ext uri="{BB962C8B-B14F-4D97-AF65-F5344CB8AC3E}">
        <p14:creationId xmlns:p14="http://schemas.microsoft.com/office/powerpoint/2010/main" val="312156506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>
            <a:extLst>
              <a:ext uri="{FF2B5EF4-FFF2-40B4-BE49-F238E27FC236}">
                <a16:creationId xmlns:a16="http://schemas.microsoft.com/office/drawing/2014/main" id="{5D17590A-23E3-490D-A491-97434143CE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>
            <a:extLst>
              <a:ext uri="{FF2B5EF4-FFF2-40B4-BE49-F238E27FC236}">
                <a16:creationId xmlns:a16="http://schemas.microsoft.com/office/drawing/2014/main" id="{321DF5C0-194D-44EC-8AB8-F0210851C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EBE4093-F4EA-44A6-9776-2B3996682D25}"/>
              </a:ext>
            </a:extLst>
          </p:cNvPr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B0A8AEB-4E74-4BF8-BD8E-8D562A4F49D3}"/>
                </a:ext>
              </a:extLst>
            </p:cNvPr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F663718C-C025-457A-A87A-AADF177E0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DF41D1E2-EBCD-4E48-AD28-446AFE8EB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23BAF7B-A2A9-484D-B9EC-A49AFA9FA828}"/>
                </a:ext>
              </a:extLst>
            </p:cNvPr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5FD1CBBE-998C-4CBF-8978-A9725DB84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53A59643-E87B-4A93-8992-489112F7AE07}"/>
                  </a:ext>
                </a:extLst>
              </p:cNvPr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D4807B93-74AC-4A88-A976-EDED5C8DA41F}"/>
                  </a:ext>
                </a:extLst>
              </p:cNvPr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7E9BE28-4EE3-49B5-9E79-7E6E769F3453}"/>
                  </a:ext>
                </a:extLst>
              </p:cNvPr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8243DB48-E961-4465-A8D4-45CE8AA8D63E}"/>
                  </a:ext>
                </a:extLst>
              </p:cNvPr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F9B7B943-E855-4E72-96B0-504D1381802C}"/>
                  </a:ext>
                </a:extLst>
              </p:cNvPr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EC48BACF-5B7C-4C1E-8A37-5A8E07376F99}"/>
                  </a:ext>
                </a:extLst>
              </p:cNvPr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2229A2D7-7A9E-46F6-89CA-375B35A2560E}"/>
                  </a:ext>
                </a:extLst>
              </p:cNvPr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176F4F48-DD7E-469A-8F11-A0D566C11D3A}"/>
                  </a:ext>
                </a:extLst>
              </p:cNvPr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48CC141B-97A0-4289-B88E-EFC490299035}"/>
                  </a:ext>
                </a:extLst>
              </p:cNvPr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AA2A5B82-F351-4D9F-81D2-401F47A59467}"/>
                  </a:ext>
                </a:extLst>
              </p:cNvPr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2E840DE-2C62-4B9A-9FA4-ADC8308D5730}"/>
                  </a:ext>
                </a:extLst>
              </p:cNvPr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CA78CEB6-A815-425E-A082-E3130EA96D15}"/>
                  </a:ext>
                </a:extLst>
              </p:cNvPr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9363BEED-1604-4926-A6C7-3E55FABA9953}"/>
                  </a:ext>
                </a:extLst>
              </p:cNvPr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290596C3-5545-4E1E-8508-5EC62D8C81A5}"/>
                  </a:ext>
                </a:extLst>
              </p:cNvPr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096F5047-792C-45B7-8B2C-658940376821}"/>
                  </a:ext>
                </a:extLst>
              </p:cNvPr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F2C112E0-992C-4D87-8D89-34C9179B1422}"/>
                  </a:ext>
                </a:extLst>
              </p:cNvPr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2A088FE2-0CB6-4C98-960C-6CD72BDC0C1B}"/>
                  </a:ext>
                </a:extLst>
              </p:cNvPr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6C7C230-0014-4AAD-AF4E-331BF01EF6BC}"/>
                  </a:ext>
                </a:extLst>
              </p:cNvPr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6E715F16-D7CF-46C6-987A-9FBAF39335D9}"/>
                  </a:ext>
                </a:extLst>
              </p:cNvPr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B729DDE8-BA5F-4283-9AEC-AAABDB20D61E}"/>
                  </a:ext>
                </a:extLst>
              </p:cNvPr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ED849F34-7D9F-4D51-AF23-69BBE21E06C5}"/>
                  </a:ext>
                </a:extLst>
              </p:cNvPr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495EEB27-9ABB-4C88-A0C7-64518A13C2C4}"/>
                  </a:ext>
                </a:extLst>
              </p:cNvPr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01BF52B-20E1-4E48-876F-68B953F3B70F}"/>
                  </a:ext>
                </a:extLst>
              </p:cNvPr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078FC4F5-E081-4123-9C02-32E812C4A28F}"/>
                  </a:ext>
                </a:extLst>
              </p:cNvPr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8F268D35-F6F1-412D-887D-D4DDB39B71EC}"/>
                  </a:ext>
                </a:extLst>
              </p:cNvPr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9335E882-99FF-40F6-A677-79EFF968A01E}"/>
                  </a:ext>
                </a:extLst>
              </p:cNvPr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AD4D597F-861D-4A0A-8591-B5B2B2140583}"/>
                  </a:ext>
                </a:extLst>
              </p:cNvPr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D36A8610-5B23-49A9-A98E-2C0B80F7460D}"/>
                  </a:ext>
                </a:extLst>
              </p:cNvPr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CB4F1BA5-F26D-424D-AAC9-01392890CB84}"/>
                  </a:ext>
                </a:extLst>
              </p:cNvPr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518D2DF4-762A-4845-8622-0ACB13D46EDB}"/>
                  </a:ext>
                </a:extLst>
              </p:cNvPr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09AE4831-519A-4FD7-929A-174651E8718E}"/>
                  </a:ext>
                </a:extLst>
              </p:cNvPr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5B8E0CCE-E427-41D3-8434-DC99760E16D8}"/>
                  </a:ext>
                </a:extLst>
              </p:cNvPr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C440F224-B6FE-467A-9CB7-C5AB45ED55B6}"/>
                  </a:ext>
                </a:extLst>
              </p:cNvPr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158C1350-F6DB-473D-ABF8-8486C0B9DB52}"/>
                  </a:ext>
                </a:extLst>
              </p:cNvPr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6E67FD76-CDA5-47F5-9A2C-764BBD74107C}"/>
                  </a:ext>
                </a:extLst>
              </p:cNvPr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0709E5A2-A208-4D91-8D61-21E63124C892}"/>
                  </a:ext>
                </a:extLst>
              </p:cNvPr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3F3ACE24-A987-4F8C-B3C2-689C401CA374}"/>
                  </a:ext>
                </a:extLst>
              </p:cNvPr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2D92BEE7-4BB3-4204-8045-CC761483B334}"/>
                  </a:ext>
                </a:extLst>
              </p:cNvPr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9AD011ED-F4DE-43B2-9291-4EA51126D406}"/>
                  </a:ext>
                </a:extLst>
              </p:cNvPr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495712AC-44D7-4C8C-887B-429C1B10BE60}"/>
                  </a:ext>
                </a:extLst>
              </p:cNvPr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039A1E04-4EBA-4948-BC95-3F61710E017A}"/>
                  </a:ext>
                </a:extLst>
              </p:cNvPr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D9AD221D-D1B1-4E83-B68B-D336EB4E6EB6}"/>
                  </a:ext>
                </a:extLst>
              </p:cNvPr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B692AD0-066F-4188-AE4B-FB0F640C77AD}"/>
                  </a:ext>
                </a:extLst>
              </p:cNvPr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8A92CAFC-D200-4C43-9C66-974AEA96AE16}"/>
                  </a:ext>
                </a:extLst>
              </p:cNvPr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BF731AA1-6CB7-4553-B8EC-ADB99735C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C6790594-0F07-4969-B7E2-4BF8ADEB2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1EE0BB32-991B-4BF0-9927-A84DDD704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F4A0DED6-A104-46A2-9F7D-D031EEF2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4FCC2AB2-5EF4-40F4-AAE1-8063C6632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6547BDA7-53B6-43A0-849A-84D523081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49AD3E66-65CF-42B0-B662-54D3D0F55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7B720CD3-1B8D-454B-8C48-36A03D6EF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7E5A130-926D-4584-8C4C-559D9EEE4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22AF000B-45D2-4B3A-9A81-B6D6CC000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7F0D14BA-9659-4DD9-B08D-F1AA1475D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145A8308-534A-4C37-88FF-07E779E62B09}"/>
                  </a:ext>
                </a:extLst>
              </p:cNvPr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30E35E5C-083C-444B-809F-7F08B4AD6CB2}"/>
                  </a:ext>
                </a:extLst>
              </p:cNvPr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D127778C-0EF1-4640-9A2B-C8C5973BCD3B}"/>
                  </a:ext>
                </a:extLst>
              </p:cNvPr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C6CE8BFC-A5F3-4FDE-B283-4868657CA8B2}"/>
                  </a:ext>
                </a:extLst>
              </p:cNvPr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7A5177A3-BC7C-4016-95A3-BDA097CB0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97748E11-AF3D-4D65-B6BE-15F30A922480}"/>
              </a:ext>
            </a:extLst>
          </p:cNvPr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3A91D08F-53A5-4CEB-B410-3623EE71048A}"/>
                </a:ext>
              </a:extLst>
            </p:cNvPr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06CF13E9-C3B7-4FFE-86CC-309621D9AA66}"/>
                </a:ext>
              </a:extLst>
            </p:cNvPr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C38B693F-6B25-4DCC-9F58-1C543B09A9CF}"/>
                </a:ext>
              </a:extLst>
            </p:cNvPr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7C4BFBD6-5745-4AD6-B9C9-F024BDD5F934}"/>
                </a:ext>
              </a:extLst>
            </p:cNvPr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E1CD470B-DAEF-4EAC-A728-46D5D1B6161C}"/>
                </a:ext>
              </a:extLst>
            </p:cNvPr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C2904FC6-A231-4735-9F50-9272B44F7B6D}"/>
                </a:ext>
              </a:extLst>
            </p:cNvPr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11A14016-8FB2-4A27-986D-26BFCCB1266A}"/>
                </a:ext>
              </a:extLst>
            </p:cNvPr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DBA95C84-591B-4062-816E-F8AB3429CA36}"/>
                </a:ext>
              </a:extLst>
            </p:cNvPr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05BAFB29-BDA6-4DBF-AC2E-4529C0113D5D}"/>
                </a:ext>
              </a:extLst>
            </p:cNvPr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2F594260-AF4B-4B6B-BC73-062D83CF4A71}"/>
                </a:ext>
              </a:extLst>
            </p:cNvPr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D22395B8-1431-44D4-A019-AB2C702154F8}"/>
                </a:ext>
              </a:extLst>
            </p:cNvPr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A52A73AF-B4C6-4864-B8AF-CAAE01B4E779}"/>
                </a:ext>
              </a:extLst>
            </p:cNvPr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F2578FDC-16E3-4C53-94A1-1C7240D08CE1}"/>
                </a:ext>
              </a:extLst>
            </p:cNvPr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</p:grpSp>
      <p:sp>
        <p:nvSpPr>
          <p:cNvPr id="147" name="灯片编号占位符 5">
            <a:extLst>
              <a:ext uri="{FF2B5EF4-FFF2-40B4-BE49-F238E27FC236}">
                <a16:creationId xmlns:a16="http://schemas.microsoft.com/office/drawing/2014/main" id="{AEB7330C-4A11-4787-87EB-AF99A0F6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2486141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3FA2BC-EFD9-4738-9301-76AE99A37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114"/>
          <a:stretch/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>
            <a:extLst>
              <a:ext uri="{FF2B5EF4-FFF2-40B4-BE49-F238E27FC236}">
                <a16:creationId xmlns:a16="http://schemas.microsoft.com/office/drawing/2014/main" id="{72F73279-6063-459E-A20F-B2A3620D9E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20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965661-DE79-4F85-BEC2-32F36F8865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385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724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10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719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0794E07-1837-4121-9DF5-445401ED1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114"/>
          <a:stretch/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>
            <a:extLst>
              <a:ext uri="{FF2B5EF4-FFF2-40B4-BE49-F238E27FC236}">
                <a16:creationId xmlns:a16="http://schemas.microsoft.com/office/drawing/2014/main" id="{D068CF5F-DE64-4BA9-A6C3-172C8837321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>
            <a:extLst>
              <a:ext uri="{FF2B5EF4-FFF2-40B4-BE49-F238E27FC236}">
                <a16:creationId xmlns:a16="http://schemas.microsoft.com/office/drawing/2014/main" id="{8B2C0E40-0471-4041-8E7F-AC5BD5830C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BEAFC504-C629-4D88-A557-8C6DFC78DC64}"/>
              </a:ext>
            </a:extLst>
          </p:cNvPr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" fmla="*/ 12191999 w 12283439"/>
              <a:gd name="connsiteY0" fmla="*/ 3805208 h 3896648"/>
              <a:gd name="connsiteX1" fmla="*/ 0 w 12283439"/>
              <a:gd name="connsiteY1" fmla="*/ 3805208 h 3896648"/>
              <a:gd name="connsiteX2" fmla="*/ 0 w 12283439"/>
              <a:gd name="connsiteY2" fmla="*/ 741497 h 3896648"/>
              <a:gd name="connsiteX3" fmla="*/ 674702 w 12283439"/>
              <a:gd name="connsiteY3" fmla="*/ 568339 h 3896648"/>
              <a:gd name="connsiteX4" fmla="*/ 6096002 w 12283439"/>
              <a:gd name="connsiteY4" fmla="*/ 0 h 3896648"/>
              <a:gd name="connsiteX5" fmla="*/ 11517301 w 12283439"/>
              <a:gd name="connsiteY5" fmla="*/ 568339 h 3896648"/>
              <a:gd name="connsiteX6" fmla="*/ 12191999 w 12283439"/>
              <a:gd name="connsiteY6" fmla="*/ 741496 h 3896648"/>
              <a:gd name="connsiteX7" fmla="*/ 12283439 w 12283439"/>
              <a:gd name="connsiteY7" fmla="*/ 3896648 h 3896648"/>
              <a:gd name="connsiteX0" fmla="*/ 12191999 w 12191999"/>
              <a:gd name="connsiteY0" fmla="*/ 3805208 h 3805208"/>
              <a:gd name="connsiteX1" fmla="*/ 0 w 12191999"/>
              <a:gd name="connsiteY1" fmla="*/ 3805208 h 3805208"/>
              <a:gd name="connsiteX2" fmla="*/ 0 w 12191999"/>
              <a:gd name="connsiteY2" fmla="*/ 741497 h 3805208"/>
              <a:gd name="connsiteX3" fmla="*/ 674702 w 12191999"/>
              <a:gd name="connsiteY3" fmla="*/ 568339 h 3805208"/>
              <a:gd name="connsiteX4" fmla="*/ 6096002 w 12191999"/>
              <a:gd name="connsiteY4" fmla="*/ 0 h 3805208"/>
              <a:gd name="connsiteX5" fmla="*/ 11517301 w 12191999"/>
              <a:gd name="connsiteY5" fmla="*/ 568339 h 3805208"/>
              <a:gd name="connsiteX6" fmla="*/ 12191999 w 12191999"/>
              <a:gd name="connsiteY6" fmla="*/ 741496 h 3805208"/>
              <a:gd name="connsiteX0" fmla="*/ 0 w 12191999"/>
              <a:gd name="connsiteY0" fmla="*/ 3805208 h 3805208"/>
              <a:gd name="connsiteX1" fmla="*/ 0 w 12191999"/>
              <a:gd name="connsiteY1" fmla="*/ 741497 h 3805208"/>
              <a:gd name="connsiteX2" fmla="*/ 674702 w 12191999"/>
              <a:gd name="connsiteY2" fmla="*/ 568339 h 3805208"/>
              <a:gd name="connsiteX3" fmla="*/ 6096002 w 12191999"/>
              <a:gd name="connsiteY3" fmla="*/ 0 h 3805208"/>
              <a:gd name="connsiteX4" fmla="*/ 11517301 w 12191999"/>
              <a:gd name="connsiteY4" fmla="*/ 568339 h 3805208"/>
              <a:gd name="connsiteX5" fmla="*/ 12191999 w 12191999"/>
              <a:gd name="connsiteY5" fmla="*/ 741496 h 3805208"/>
              <a:gd name="connsiteX0" fmla="*/ 0 w 12191999"/>
              <a:gd name="connsiteY0" fmla="*/ 741497 h 741497"/>
              <a:gd name="connsiteX1" fmla="*/ 674702 w 12191999"/>
              <a:gd name="connsiteY1" fmla="*/ 568339 h 741497"/>
              <a:gd name="connsiteX2" fmla="*/ 6096002 w 12191999"/>
              <a:gd name="connsiteY2" fmla="*/ 0 h 741497"/>
              <a:gd name="connsiteX3" fmla="*/ 11517301 w 12191999"/>
              <a:gd name="connsiteY3" fmla="*/ 568339 h 741497"/>
              <a:gd name="connsiteX4" fmla="*/ 12191999 w 12191999"/>
              <a:gd name="connsiteY4" fmla="*/ 741496 h 74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15C07CD-4B78-4CD8-A5C4-13822994026E}"/>
              </a:ext>
            </a:extLst>
          </p:cNvPr>
          <p:cNvGrpSpPr/>
          <p:nvPr userDrawn="1"/>
        </p:nvGrpSpPr>
        <p:grpSpPr>
          <a:xfrm>
            <a:off x="4137277" y="1064906"/>
            <a:ext cx="3917445" cy="1122034"/>
            <a:chOff x="4614863" y="4973638"/>
            <a:chExt cx="642937" cy="184150"/>
          </a:xfrm>
        </p:grpSpPr>
        <p:sp>
          <p:nvSpPr>
            <p:cNvPr id="65" name="Freeform 250">
              <a:extLst>
                <a:ext uri="{FF2B5EF4-FFF2-40B4-BE49-F238E27FC236}">
                  <a16:creationId xmlns:a16="http://schemas.microsoft.com/office/drawing/2014/main" id="{D810D942-1FDE-44E5-97E4-3E7EFE17C6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>
              <a:extLst>
                <a:ext uri="{FF2B5EF4-FFF2-40B4-BE49-F238E27FC236}">
                  <a16:creationId xmlns:a16="http://schemas.microsoft.com/office/drawing/2014/main" id="{5423698E-3B02-43AF-A4D2-0F126BE10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>
              <a:extLst>
                <a:ext uri="{FF2B5EF4-FFF2-40B4-BE49-F238E27FC236}">
                  <a16:creationId xmlns:a16="http://schemas.microsoft.com/office/drawing/2014/main" id="{E7A305B1-4CDF-4AFD-92B5-BAFEEFCBE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>
              <a:extLst>
                <a:ext uri="{FF2B5EF4-FFF2-40B4-BE49-F238E27FC236}">
                  <a16:creationId xmlns:a16="http://schemas.microsoft.com/office/drawing/2014/main" id="{E534BC80-AA2D-45EC-8E98-0872918A6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>
              <a:extLst>
                <a:ext uri="{FF2B5EF4-FFF2-40B4-BE49-F238E27FC236}">
                  <a16:creationId xmlns:a16="http://schemas.microsoft.com/office/drawing/2014/main" id="{9145C0C1-3D34-4754-9E4A-2708C537F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>
              <a:extLst>
                <a:ext uri="{FF2B5EF4-FFF2-40B4-BE49-F238E27FC236}">
                  <a16:creationId xmlns:a16="http://schemas.microsoft.com/office/drawing/2014/main" id="{A5E9427B-E46A-468B-BBE2-4EA72C40B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>
              <a:extLst>
                <a:ext uri="{FF2B5EF4-FFF2-40B4-BE49-F238E27FC236}">
                  <a16:creationId xmlns:a16="http://schemas.microsoft.com/office/drawing/2014/main" id="{68D230EF-09F9-4917-BB32-05E0438F3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>
              <a:extLst>
                <a:ext uri="{FF2B5EF4-FFF2-40B4-BE49-F238E27FC236}">
                  <a16:creationId xmlns:a16="http://schemas.microsoft.com/office/drawing/2014/main" id="{54A6BB88-32BC-469F-A453-CEA29820C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>
              <a:extLst>
                <a:ext uri="{FF2B5EF4-FFF2-40B4-BE49-F238E27FC236}">
                  <a16:creationId xmlns:a16="http://schemas.microsoft.com/office/drawing/2014/main" id="{644C5BDF-9374-4F9B-A844-1DA6781A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>
              <a:extLst>
                <a:ext uri="{FF2B5EF4-FFF2-40B4-BE49-F238E27FC236}">
                  <a16:creationId xmlns:a16="http://schemas.microsoft.com/office/drawing/2014/main" id="{4046AF53-FAD0-4A9F-8493-34DDA9CA5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>
              <a:extLst>
                <a:ext uri="{FF2B5EF4-FFF2-40B4-BE49-F238E27FC236}">
                  <a16:creationId xmlns:a16="http://schemas.microsoft.com/office/drawing/2014/main" id="{28756097-FEAB-4CCB-94A4-27C3FB851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>
              <a:extLst>
                <a:ext uri="{FF2B5EF4-FFF2-40B4-BE49-F238E27FC236}">
                  <a16:creationId xmlns:a16="http://schemas.microsoft.com/office/drawing/2014/main" id="{049BA8B2-3B7D-4D16-B216-C0715C209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>
              <a:extLst>
                <a:ext uri="{FF2B5EF4-FFF2-40B4-BE49-F238E27FC236}">
                  <a16:creationId xmlns:a16="http://schemas.microsoft.com/office/drawing/2014/main" id="{E5205674-3984-45CC-8727-CE2A2B009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>
              <a:extLst>
                <a:ext uri="{FF2B5EF4-FFF2-40B4-BE49-F238E27FC236}">
                  <a16:creationId xmlns:a16="http://schemas.microsoft.com/office/drawing/2014/main" id="{B8A693A0-C140-4B68-8826-82A0C34EB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>
              <a:extLst>
                <a:ext uri="{FF2B5EF4-FFF2-40B4-BE49-F238E27FC236}">
                  <a16:creationId xmlns:a16="http://schemas.microsoft.com/office/drawing/2014/main" id="{5877DA3B-0B1C-4E89-A312-B27A517A7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>
              <a:extLst>
                <a:ext uri="{FF2B5EF4-FFF2-40B4-BE49-F238E27FC236}">
                  <a16:creationId xmlns:a16="http://schemas.microsoft.com/office/drawing/2014/main" id="{C109CDF9-80E7-4367-805E-8BE47B8B3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>
              <a:extLst>
                <a:ext uri="{FF2B5EF4-FFF2-40B4-BE49-F238E27FC236}">
                  <a16:creationId xmlns:a16="http://schemas.microsoft.com/office/drawing/2014/main" id="{6835E438-C6BB-4E94-9849-27C574DEA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>
              <a:extLst>
                <a:ext uri="{FF2B5EF4-FFF2-40B4-BE49-F238E27FC236}">
                  <a16:creationId xmlns:a16="http://schemas.microsoft.com/office/drawing/2014/main" id="{00DCC40A-13FE-41BC-9695-F2D20004D3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>
              <a:extLst>
                <a:ext uri="{FF2B5EF4-FFF2-40B4-BE49-F238E27FC236}">
                  <a16:creationId xmlns:a16="http://schemas.microsoft.com/office/drawing/2014/main" id="{20BC4DD5-A3EA-4A7A-AE80-90BAB8530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6430494-25FA-41DD-BB5D-67AB724E72FE}"/>
              </a:ext>
            </a:extLst>
          </p:cNvPr>
          <p:cNvSpPr txBox="1"/>
          <p:nvPr userDrawn="1"/>
        </p:nvSpPr>
        <p:spPr>
          <a:xfrm>
            <a:off x="10441038" y="6274156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E708FBFA-E4C1-4E7C-A9C8-D6955813FA05}"/>
              </a:ext>
            </a:extLst>
          </p:cNvPr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36B05B43-F9BC-4A48-87A3-DEE1DB3F84D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667BEBC9-AA74-4312-9643-56EA78698E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A94FFEF2-9B00-469E-A7E6-61CACB36D6D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19A8465-3CF5-426B-993C-020E3DE3562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DFC01378-8039-407E-A149-DF4F5173C11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2947C6AD-7702-44CB-9735-FD2D8F0FED0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5D817432-421E-4FDC-873B-66DA73249E7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B45D13E9-FB5F-424D-B9B5-12B2067A1E8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04CEF05-50CD-4509-AF5A-A9954758E81C}"/>
              </a:ext>
            </a:extLst>
          </p:cNvPr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>
            <a:extLst>
              <a:ext uri="{FF2B5EF4-FFF2-40B4-BE49-F238E27FC236}">
                <a16:creationId xmlns:a16="http://schemas.microsoft.com/office/drawing/2014/main" id="{2663238A-375F-4908-B3E1-B4303E6E1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9848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F3FFE6-4FA6-421C-9B91-0863FA951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47EEDAF-05EC-440C-9871-831F746D0B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511E38-569E-4F09-83AC-3571EF01A2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14285"/>
            <a:ext cx="219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spc="6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5FEE076-AB9D-4492-8D88-959A4B06BB6A}"/>
              </a:ext>
            </a:extLst>
          </p:cNvPr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>
              <a:extLst>
                <a:ext uri="{FF2B5EF4-FFF2-40B4-BE49-F238E27FC236}">
                  <a16:creationId xmlns:a16="http://schemas.microsoft.com/office/drawing/2014/main" id="{1D14A0A7-3388-4036-B0AC-DD24EE9BC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>
              <a:extLst>
                <a:ext uri="{FF2B5EF4-FFF2-40B4-BE49-F238E27FC236}">
                  <a16:creationId xmlns:a16="http://schemas.microsoft.com/office/drawing/2014/main" id="{87754589-40D3-4D12-9D79-A7D7DEF4F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>
              <a:extLst>
                <a:ext uri="{FF2B5EF4-FFF2-40B4-BE49-F238E27FC236}">
                  <a16:creationId xmlns:a16="http://schemas.microsoft.com/office/drawing/2014/main" id="{ABC79351-8352-4720-9658-C50A0DD7A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>
              <a:extLst>
                <a:ext uri="{FF2B5EF4-FFF2-40B4-BE49-F238E27FC236}">
                  <a16:creationId xmlns:a16="http://schemas.microsoft.com/office/drawing/2014/main" id="{4AB2664E-75A8-45E7-A8E4-85DB25BC9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>
              <a:extLst>
                <a:ext uri="{FF2B5EF4-FFF2-40B4-BE49-F238E27FC236}">
                  <a16:creationId xmlns:a16="http://schemas.microsoft.com/office/drawing/2014/main" id="{3983019E-CB27-4A46-B86E-502E5F03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>
              <a:extLst>
                <a:ext uri="{FF2B5EF4-FFF2-40B4-BE49-F238E27FC236}">
                  <a16:creationId xmlns:a16="http://schemas.microsoft.com/office/drawing/2014/main" id="{F83240D7-13BC-4C03-8622-2F725EFC5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>
              <a:extLst>
                <a:ext uri="{FF2B5EF4-FFF2-40B4-BE49-F238E27FC236}">
                  <a16:creationId xmlns:a16="http://schemas.microsoft.com/office/drawing/2014/main" id="{A116C706-C46E-4049-BD74-BD9A11A3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>
              <a:extLst>
                <a:ext uri="{FF2B5EF4-FFF2-40B4-BE49-F238E27FC236}">
                  <a16:creationId xmlns:a16="http://schemas.microsoft.com/office/drawing/2014/main" id="{69ED233F-8B5B-451A-9422-481BC515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>
              <a:extLst>
                <a:ext uri="{FF2B5EF4-FFF2-40B4-BE49-F238E27FC236}">
                  <a16:creationId xmlns:a16="http://schemas.microsoft.com/office/drawing/2014/main" id="{AF4F4AFD-CF9D-41A9-BEFD-CA6465F1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>
              <a:extLst>
                <a:ext uri="{FF2B5EF4-FFF2-40B4-BE49-F238E27FC236}">
                  <a16:creationId xmlns:a16="http://schemas.microsoft.com/office/drawing/2014/main" id="{3D27F2B3-726B-4705-B6FE-168C4F842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>
              <a:extLst>
                <a:ext uri="{FF2B5EF4-FFF2-40B4-BE49-F238E27FC236}">
                  <a16:creationId xmlns:a16="http://schemas.microsoft.com/office/drawing/2014/main" id="{9F00B319-338D-4185-A0B5-CCE065EA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>
              <a:extLst>
                <a:ext uri="{FF2B5EF4-FFF2-40B4-BE49-F238E27FC236}">
                  <a16:creationId xmlns:a16="http://schemas.microsoft.com/office/drawing/2014/main" id="{9FFAD4C8-366A-479B-83D9-2EB8E5685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>
              <a:extLst>
                <a:ext uri="{FF2B5EF4-FFF2-40B4-BE49-F238E27FC236}">
                  <a16:creationId xmlns:a16="http://schemas.microsoft.com/office/drawing/2014/main" id="{7593B0D1-1693-4513-9CE0-71A78D84D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>
              <a:extLst>
                <a:ext uri="{FF2B5EF4-FFF2-40B4-BE49-F238E27FC236}">
                  <a16:creationId xmlns:a16="http://schemas.microsoft.com/office/drawing/2014/main" id="{E4A3C45F-A61B-4EC8-BAA9-9D1A0E1B7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>
              <a:extLst>
                <a:ext uri="{FF2B5EF4-FFF2-40B4-BE49-F238E27FC236}">
                  <a16:creationId xmlns:a16="http://schemas.microsoft.com/office/drawing/2014/main" id="{22EC1CA0-9D28-47D3-A5CD-8FEFC7054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>
              <a:extLst>
                <a:ext uri="{FF2B5EF4-FFF2-40B4-BE49-F238E27FC236}">
                  <a16:creationId xmlns:a16="http://schemas.microsoft.com/office/drawing/2014/main" id="{CD00B8C5-2FBD-484F-AE60-B5CF723CF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>
              <a:extLst>
                <a:ext uri="{FF2B5EF4-FFF2-40B4-BE49-F238E27FC236}">
                  <a16:creationId xmlns:a16="http://schemas.microsoft.com/office/drawing/2014/main" id="{984E158A-0D48-463E-8C06-EA9876011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>
              <a:extLst>
                <a:ext uri="{FF2B5EF4-FFF2-40B4-BE49-F238E27FC236}">
                  <a16:creationId xmlns:a16="http://schemas.microsoft.com/office/drawing/2014/main" id="{0F70B90D-9905-49E4-B8F1-7A980B8AB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>
              <a:extLst>
                <a:ext uri="{FF2B5EF4-FFF2-40B4-BE49-F238E27FC236}">
                  <a16:creationId xmlns:a16="http://schemas.microsoft.com/office/drawing/2014/main" id="{9A7F0809-249A-4DAC-83DC-1261B26D88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9C41D4B-76C7-4B0E-8874-9AEE5B9C4229}"/>
              </a:ext>
            </a:extLst>
          </p:cNvPr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>
              <a:extLst>
                <a:ext uri="{FF2B5EF4-FFF2-40B4-BE49-F238E27FC236}">
                  <a16:creationId xmlns:a16="http://schemas.microsoft.com/office/drawing/2014/main" id="{D9B5C035-24B8-4168-9BEA-17CCCC2BE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>
              <a:extLst>
                <a:ext uri="{FF2B5EF4-FFF2-40B4-BE49-F238E27FC236}">
                  <a16:creationId xmlns:a16="http://schemas.microsoft.com/office/drawing/2014/main" id="{673BF6E9-61BB-400A-9D91-5D63E0644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>
              <a:extLst>
                <a:ext uri="{FF2B5EF4-FFF2-40B4-BE49-F238E27FC236}">
                  <a16:creationId xmlns:a16="http://schemas.microsoft.com/office/drawing/2014/main" id="{DDC7BB9D-1BCE-4E9A-A061-7850F98DA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>
              <a:extLst>
                <a:ext uri="{FF2B5EF4-FFF2-40B4-BE49-F238E27FC236}">
                  <a16:creationId xmlns:a16="http://schemas.microsoft.com/office/drawing/2014/main" id="{88AD8630-6A86-45E3-A143-13BEE14F2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>
              <a:extLst>
                <a:ext uri="{FF2B5EF4-FFF2-40B4-BE49-F238E27FC236}">
                  <a16:creationId xmlns:a16="http://schemas.microsoft.com/office/drawing/2014/main" id="{CBB2A6B6-40F5-4AB5-8EE7-E3BF32E69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>
              <a:extLst>
                <a:ext uri="{FF2B5EF4-FFF2-40B4-BE49-F238E27FC236}">
                  <a16:creationId xmlns:a16="http://schemas.microsoft.com/office/drawing/2014/main" id="{EADCA4A7-6D2B-42FF-89EB-BCC60E8C6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>
              <a:extLst>
                <a:ext uri="{FF2B5EF4-FFF2-40B4-BE49-F238E27FC236}">
                  <a16:creationId xmlns:a16="http://schemas.microsoft.com/office/drawing/2014/main" id="{C378CD24-0276-4486-B405-481A94EAF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>
              <a:extLst>
                <a:ext uri="{FF2B5EF4-FFF2-40B4-BE49-F238E27FC236}">
                  <a16:creationId xmlns:a16="http://schemas.microsoft.com/office/drawing/2014/main" id="{F422A071-9681-43A6-BD9C-29418AEE2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>
              <a:extLst>
                <a:ext uri="{FF2B5EF4-FFF2-40B4-BE49-F238E27FC236}">
                  <a16:creationId xmlns:a16="http://schemas.microsoft.com/office/drawing/2014/main" id="{DA0873B6-D947-4A9F-A41D-92BF3F80C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>
              <a:extLst>
                <a:ext uri="{FF2B5EF4-FFF2-40B4-BE49-F238E27FC236}">
                  <a16:creationId xmlns:a16="http://schemas.microsoft.com/office/drawing/2014/main" id="{5121A446-AF9A-45C0-9796-C5708FD36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>
              <a:extLst>
                <a:ext uri="{FF2B5EF4-FFF2-40B4-BE49-F238E27FC236}">
                  <a16:creationId xmlns:a16="http://schemas.microsoft.com/office/drawing/2014/main" id="{3D9ADAAF-DCAC-4EA7-80A7-618DD931D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>
              <a:extLst>
                <a:ext uri="{FF2B5EF4-FFF2-40B4-BE49-F238E27FC236}">
                  <a16:creationId xmlns:a16="http://schemas.microsoft.com/office/drawing/2014/main" id="{B5D8D7AA-58D8-4EC3-854A-2B5932286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>
              <a:extLst>
                <a:ext uri="{FF2B5EF4-FFF2-40B4-BE49-F238E27FC236}">
                  <a16:creationId xmlns:a16="http://schemas.microsoft.com/office/drawing/2014/main" id="{AA894F6B-6D7D-4C43-A9BC-1C8D32671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>
              <a:extLst>
                <a:ext uri="{FF2B5EF4-FFF2-40B4-BE49-F238E27FC236}">
                  <a16:creationId xmlns:a16="http://schemas.microsoft.com/office/drawing/2014/main" id="{5C34D31E-388A-45EC-973A-AE9D30EDAC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>
              <a:extLst>
                <a:ext uri="{FF2B5EF4-FFF2-40B4-BE49-F238E27FC236}">
                  <a16:creationId xmlns:a16="http://schemas.microsoft.com/office/drawing/2014/main" id="{EED0627D-5123-4087-BE05-D13B87B73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>
              <a:extLst>
                <a:ext uri="{FF2B5EF4-FFF2-40B4-BE49-F238E27FC236}">
                  <a16:creationId xmlns:a16="http://schemas.microsoft.com/office/drawing/2014/main" id="{4CF8086F-7C0F-448F-AD7E-9E1C84623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>
              <a:extLst>
                <a:ext uri="{FF2B5EF4-FFF2-40B4-BE49-F238E27FC236}">
                  <a16:creationId xmlns:a16="http://schemas.microsoft.com/office/drawing/2014/main" id="{D1830F02-15F7-4A1C-9A43-A26F2F078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>
              <a:extLst>
                <a:ext uri="{FF2B5EF4-FFF2-40B4-BE49-F238E27FC236}">
                  <a16:creationId xmlns:a16="http://schemas.microsoft.com/office/drawing/2014/main" id="{9BA7B253-99B3-4DA5-B8F4-EF1676F51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>
              <a:extLst>
                <a:ext uri="{FF2B5EF4-FFF2-40B4-BE49-F238E27FC236}">
                  <a16:creationId xmlns:a16="http://schemas.microsoft.com/office/drawing/2014/main" id="{501CC583-464F-4ED9-BF50-857929ACE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>
              <a:extLst>
                <a:ext uri="{FF2B5EF4-FFF2-40B4-BE49-F238E27FC236}">
                  <a16:creationId xmlns:a16="http://schemas.microsoft.com/office/drawing/2014/main" id="{DFFE4DBE-7240-4179-A915-6D90C69CB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>
              <a:extLst>
                <a:ext uri="{FF2B5EF4-FFF2-40B4-BE49-F238E27FC236}">
                  <a16:creationId xmlns:a16="http://schemas.microsoft.com/office/drawing/2014/main" id="{1217BB39-6444-47FB-8115-4C54375B0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>
            <a:extLst>
              <a:ext uri="{FF2B5EF4-FFF2-40B4-BE49-F238E27FC236}">
                <a16:creationId xmlns:a16="http://schemas.microsoft.com/office/drawing/2014/main" id="{37E6D45E-F391-4834-ADCA-FBDF2F146DC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829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0ACAB90-FCC8-4290-99A4-32CD773C7581}"/>
              </a:ext>
            </a:extLst>
          </p:cNvPr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3E4D00C-4DBF-4FF3-A981-2F4D280B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EF9B19E-AF00-487D-ACE6-D6D45609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47EEDAF-05EC-440C-9871-831F746D0B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59D4D0D-A731-4864-B8F9-CC976AC35021}"/>
              </a:ext>
            </a:extLst>
          </p:cNvPr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>
              <a:extLst>
                <a:ext uri="{FF2B5EF4-FFF2-40B4-BE49-F238E27FC236}">
                  <a16:creationId xmlns:a16="http://schemas.microsoft.com/office/drawing/2014/main" id="{594D27A8-C7F9-413E-A79A-B6EA0E90E3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>
              <a:extLst>
                <a:ext uri="{FF2B5EF4-FFF2-40B4-BE49-F238E27FC236}">
                  <a16:creationId xmlns:a16="http://schemas.microsoft.com/office/drawing/2014/main" id="{91970844-3588-412A-B726-B708D854E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>
              <a:extLst>
                <a:ext uri="{FF2B5EF4-FFF2-40B4-BE49-F238E27FC236}">
                  <a16:creationId xmlns:a16="http://schemas.microsoft.com/office/drawing/2014/main" id="{0289152A-B440-4A46-BF42-BC562A57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>
              <a:extLst>
                <a:ext uri="{FF2B5EF4-FFF2-40B4-BE49-F238E27FC236}">
                  <a16:creationId xmlns:a16="http://schemas.microsoft.com/office/drawing/2014/main" id="{4B2EFFB1-B944-4527-BA21-006FC55B8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>
              <a:extLst>
                <a:ext uri="{FF2B5EF4-FFF2-40B4-BE49-F238E27FC236}">
                  <a16:creationId xmlns:a16="http://schemas.microsoft.com/office/drawing/2014/main" id="{80409A30-3E0C-4339-BA81-21462C03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>
              <a:extLst>
                <a:ext uri="{FF2B5EF4-FFF2-40B4-BE49-F238E27FC236}">
                  <a16:creationId xmlns:a16="http://schemas.microsoft.com/office/drawing/2014/main" id="{0A0A10C2-D0BD-463E-A665-C362A9C8F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>
              <a:extLst>
                <a:ext uri="{FF2B5EF4-FFF2-40B4-BE49-F238E27FC236}">
                  <a16:creationId xmlns:a16="http://schemas.microsoft.com/office/drawing/2014/main" id="{337012E4-85B1-4613-B11E-01B3D8939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>
              <a:extLst>
                <a:ext uri="{FF2B5EF4-FFF2-40B4-BE49-F238E27FC236}">
                  <a16:creationId xmlns:a16="http://schemas.microsoft.com/office/drawing/2014/main" id="{CD4F1E5A-58CD-4606-954A-501F4578F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>
              <a:extLst>
                <a:ext uri="{FF2B5EF4-FFF2-40B4-BE49-F238E27FC236}">
                  <a16:creationId xmlns:a16="http://schemas.microsoft.com/office/drawing/2014/main" id="{B925D40D-3723-40E7-A2BE-FD85EA551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>
              <a:extLst>
                <a:ext uri="{FF2B5EF4-FFF2-40B4-BE49-F238E27FC236}">
                  <a16:creationId xmlns:a16="http://schemas.microsoft.com/office/drawing/2014/main" id="{2E8A9268-9A51-4287-B7CC-70817B793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>
              <a:extLst>
                <a:ext uri="{FF2B5EF4-FFF2-40B4-BE49-F238E27FC236}">
                  <a16:creationId xmlns:a16="http://schemas.microsoft.com/office/drawing/2014/main" id="{AA4219DE-15AC-45DD-82AD-431B3C3BD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>
              <a:extLst>
                <a:ext uri="{FF2B5EF4-FFF2-40B4-BE49-F238E27FC236}">
                  <a16:creationId xmlns:a16="http://schemas.microsoft.com/office/drawing/2014/main" id="{D6647BDA-0F85-48C5-A140-059EE0991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>
              <a:extLst>
                <a:ext uri="{FF2B5EF4-FFF2-40B4-BE49-F238E27FC236}">
                  <a16:creationId xmlns:a16="http://schemas.microsoft.com/office/drawing/2014/main" id="{3194F8C3-3547-46AF-88D8-BDEF7742D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>
              <a:extLst>
                <a:ext uri="{FF2B5EF4-FFF2-40B4-BE49-F238E27FC236}">
                  <a16:creationId xmlns:a16="http://schemas.microsoft.com/office/drawing/2014/main" id="{431D1D46-C446-484A-A4D3-B8A5F6A43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>
              <a:extLst>
                <a:ext uri="{FF2B5EF4-FFF2-40B4-BE49-F238E27FC236}">
                  <a16:creationId xmlns:a16="http://schemas.microsoft.com/office/drawing/2014/main" id="{375FF399-586F-426C-A783-3D9B4DA0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>
              <a:extLst>
                <a:ext uri="{FF2B5EF4-FFF2-40B4-BE49-F238E27FC236}">
                  <a16:creationId xmlns:a16="http://schemas.microsoft.com/office/drawing/2014/main" id="{EBD65481-6A08-41DD-97E2-BD47BC244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>
              <a:extLst>
                <a:ext uri="{FF2B5EF4-FFF2-40B4-BE49-F238E27FC236}">
                  <a16:creationId xmlns:a16="http://schemas.microsoft.com/office/drawing/2014/main" id="{3EC36FF8-0809-4F1F-B7F5-A79B9944B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>
              <a:extLst>
                <a:ext uri="{FF2B5EF4-FFF2-40B4-BE49-F238E27FC236}">
                  <a16:creationId xmlns:a16="http://schemas.microsoft.com/office/drawing/2014/main" id="{C445389B-6295-4715-9035-67C1D933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>
              <a:extLst>
                <a:ext uri="{FF2B5EF4-FFF2-40B4-BE49-F238E27FC236}">
                  <a16:creationId xmlns:a16="http://schemas.microsoft.com/office/drawing/2014/main" id="{48745F41-03BF-4221-9F7F-81AC06996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>
              <a:extLst>
                <a:ext uri="{FF2B5EF4-FFF2-40B4-BE49-F238E27FC236}">
                  <a16:creationId xmlns:a16="http://schemas.microsoft.com/office/drawing/2014/main" id="{FDF80038-5F0D-4D15-9CE6-F98AFAC6F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>
              <a:extLst>
                <a:ext uri="{FF2B5EF4-FFF2-40B4-BE49-F238E27FC236}">
                  <a16:creationId xmlns:a16="http://schemas.microsoft.com/office/drawing/2014/main" id="{85424B3F-2D83-49F9-9CB9-5EB5D09F9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>
            <a:extLst>
              <a:ext uri="{FF2B5EF4-FFF2-40B4-BE49-F238E27FC236}">
                <a16:creationId xmlns:a16="http://schemas.microsoft.com/office/drawing/2014/main" id="{2D3AD741-E219-4E05-B811-6FDDC14D66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3998A4-FB39-4A7B-80D1-1FF99F2EA6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3F7C10-9344-4039-B17A-9B252400E0EB}"/>
              </a:ext>
            </a:extLst>
          </p:cNvPr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0C1F5EA-6F7A-49C3-8A92-D5C57CB73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D5F81EC-70B7-4ABE-BB1C-69FAC4321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F4731C5-B77C-494C-8589-926457DF5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C2EEED1-F8E8-4ABD-888F-064159290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379719D-2D6D-4CFF-B593-6D6E7D1941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C009DF7-3205-4A1E-9F59-FC1FEECC42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5B2D4DC-7917-4499-A452-0B893F77121D}"/>
              </a:ext>
            </a:extLst>
          </p:cNvPr>
          <p:cNvGrpSpPr/>
          <p:nvPr/>
        </p:nvGrpSpPr>
        <p:grpSpPr>
          <a:xfrm>
            <a:off x="906071" y="2725160"/>
            <a:ext cx="2197100" cy="1346713"/>
            <a:chOff x="1505448" y="2755644"/>
            <a:chExt cx="2197100" cy="1346713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702882F-5D0F-48E9-BD23-1DEC5E2263FB}"/>
                </a:ext>
              </a:extLst>
            </p:cNvPr>
            <p:cNvCxnSpPr>
              <a:cxnSpLocks/>
            </p:cNvCxnSpPr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F9BE398-F038-4344-AE44-936A7ABBB9B3}"/>
                </a:ext>
              </a:extLst>
            </p:cNvPr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6600" spc="600" dirty="0">
                  <a:solidFill>
                    <a:schemeClr val="accent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</a:rPr>
                <a:t>目录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2F3790-6B8B-4757-AD74-B2A3A9FAF1D8}"/>
                </a:ext>
              </a:extLst>
            </p:cNvPr>
            <p:cNvSpPr/>
            <p:nvPr/>
          </p:nvSpPr>
          <p:spPr>
            <a:xfrm>
              <a:off x="1622387" y="363723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2400" dirty="0">
                  <a:solidFill>
                    <a:schemeClr val="accent1"/>
                  </a:solidFill>
                </a:rPr>
                <a:t>CONTENTS</a:t>
              </a: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AC33042-EE82-41D6-9335-4F3CF937A79C}"/>
                </a:ext>
              </a:extLst>
            </p:cNvPr>
            <p:cNvCxnSpPr>
              <a:cxnSpLocks/>
            </p:cNvCxnSpPr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AB2E105-5FDC-4B6B-853B-DF72BAD6085B}"/>
              </a:ext>
            </a:extLst>
          </p:cNvPr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AC855DFD-86F3-47D1-AB81-23919C19E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C4775B9A-C7CE-4989-96CC-2F5F9614D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98C3E4F4-F0F4-4AB1-AAEA-D49AFA859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5B7320DA-0DE8-406C-B59D-74BD68683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5EEDCA73-A782-4B43-B865-879742CAC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04EEFD04-DD62-44B4-8757-0496A4AE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094B66BA-4A4F-4C28-9F80-E894EA6A5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0EC94896-131D-4281-A089-3DECFA26E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73150255-001E-4E6C-96B4-E0F529DBB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E67AB52C-A72C-4628-A577-B703828AB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4AC93A1E-F765-4CCF-AA8F-D9BCAEE4F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B1B2B299-326D-4916-8820-684610576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AABEED3-6E4F-42FC-B3B9-9D8D4B01E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98E83A96-1588-4888-A848-5F3965EE8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4DFDF8D3-9504-4C38-A04C-4BC05EC9E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2B7A8AD-662F-48D9-B18D-200056B2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B4DFD4EB-7592-4981-9ECB-0CDA4E7A1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EC45787-0E9A-471B-8427-287C98CCF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5E22B83C-A669-43D2-9746-0A8628F47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69909A1E-C853-41B8-9B83-14F872467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664A6858-6A8A-4FBC-880D-C25600C73F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2BA45D02-0E6F-41A1-B64D-ECE02F541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FAAD2EAC-4406-4AF8-A3F0-383B85972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3599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A38F0D59-30F6-48B8-A4D3-19C662216FEB}"/>
              </a:ext>
            </a:extLst>
          </p:cNvPr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198DC65-8C1C-4D3B-BB7F-6E7D1F304225}"/>
                </a:ext>
              </a:extLst>
            </p:cNvPr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3CA54B9-7BC8-405B-8B9B-1BC417622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122EF7F-2756-4724-815F-8AA7A4C2C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556A74F5-84BE-403B-9F3D-0DFB322B39D6}"/>
                </a:ext>
              </a:extLst>
            </p:cNvPr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5E030E26-7D21-4477-80EF-1F6D844B6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8523F323-FE41-450C-B111-25AC63E305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/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5323B44-4A68-457F-9D2F-9EDF5AD6AEEF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CD5B94A-3800-46E5-B597-B2EA1144BE49}"/>
              </a:ext>
            </a:extLst>
          </p:cNvPr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>
              <a:extLst>
                <a:ext uri="{FF2B5EF4-FFF2-40B4-BE49-F238E27FC236}">
                  <a16:creationId xmlns:a16="http://schemas.microsoft.com/office/drawing/2014/main" id="{BD9B46F9-38E1-494B-A0C7-6FA940694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>
              <a:extLst>
                <a:ext uri="{FF2B5EF4-FFF2-40B4-BE49-F238E27FC236}">
                  <a16:creationId xmlns:a16="http://schemas.microsoft.com/office/drawing/2014/main" id="{7EA0A87C-95AF-453E-ADEE-A26A45BA3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>
              <a:extLst>
                <a:ext uri="{FF2B5EF4-FFF2-40B4-BE49-F238E27FC236}">
                  <a16:creationId xmlns:a16="http://schemas.microsoft.com/office/drawing/2014/main" id="{41C55D54-BE55-4D12-9C3C-442056686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>
              <a:extLst>
                <a:ext uri="{FF2B5EF4-FFF2-40B4-BE49-F238E27FC236}">
                  <a16:creationId xmlns:a16="http://schemas.microsoft.com/office/drawing/2014/main" id="{37EF0384-F38E-44EE-90A7-BDECF8B48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>
              <a:extLst>
                <a:ext uri="{FF2B5EF4-FFF2-40B4-BE49-F238E27FC236}">
                  <a16:creationId xmlns:a16="http://schemas.microsoft.com/office/drawing/2014/main" id="{51C11005-3138-4853-B85D-9813840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>
              <a:extLst>
                <a:ext uri="{FF2B5EF4-FFF2-40B4-BE49-F238E27FC236}">
                  <a16:creationId xmlns:a16="http://schemas.microsoft.com/office/drawing/2014/main" id="{8158784B-61B9-40B4-9511-3414FB06B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>
              <a:extLst>
                <a:ext uri="{FF2B5EF4-FFF2-40B4-BE49-F238E27FC236}">
                  <a16:creationId xmlns:a16="http://schemas.microsoft.com/office/drawing/2014/main" id="{884C5AC2-77AD-4228-BE40-FEA6F3AED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>
              <a:extLst>
                <a:ext uri="{FF2B5EF4-FFF2-40B4-BE49-F238E27FC236}">
                  <a16:creationId xmlns:a16="http://schemas.microsoft.com/office/drawing/2014/main" id="{7E94FE5D-46CF-4FEC-AFFE-64353B2F3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>
              <a:extLst>
                <a:ext uri="{FF2B5EF4-FFF2-40B4-BE49-F238E27FC236}">
                  <a16:creationId xmlns:a16="http://schemas.microsoft.com/office/drawing/2014/main" id="{EAD192D3-4B21-4B4D-BC2D-594AB2C1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>
              <a:extLst>
                <a:ext uri="{FF2B5EF4-FFF2-40B4-BE49-F238E27FC236}">
                  <a16:creationId xmlns:a16="http://schemas.microsoft.com/office/drawing/2014/main" id="{93CF9671-D960-460F-A4B7-7270823D57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>
              <a:extLst>
                <a:ext uri="{FF2B5EF4-FFF2-40B4-BE49-F238E27FC236}">
                  <a16:creationId xmlns:a16="http://schemas.microsoft.com/office/drawing/2014/main" id="{6A4865FE-2267-488F-BDE6-E9B2E2684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>
              <a:extLst>
                <a:ext uri="{FF2B5EF4-FFF2-40B4-BE49-F238E27FC236}">
                  <a16:creationId xmlns:a16="http://schemas.microsoft.com/office/drawing/2014/main" id="{527F7BE2-DD26-4F3A-B9FE-828267F94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>
              <a:extLst>
                <a:ext uri="{FF2B5EF4-FFF2-40B4-BE49-F238E27FC236}">
                  <a16:creationId xmlns:a16="http://schemas.microsoft.com/office/drawing/2014/main" id="{B2F37E56-AF83-4C0F-BFE9-F3AD33E17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>
              <a:extLst>
                <a:ext uri="{FF2B5EF4-FFF2-40B4-BE49-F238E27FC236}">
                  <a16:creationId xmlns:a16="http://schemas.microsoft.com/office/drawing/2014/main" id="{FE43A76C-2144-40EC-8739-DAF6CDD03C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>
              <a:extLst>
                <a:ext uri="{FF2B5EF4-FFF2-40B4-BE49-F238E27FC236}">
                  <a16:creationId xmlns:a16="http://schemas.microsoft.com/office/drawing/2014/main" id="{76BCE7B1-5009-44BD-8E8A-AE7C0B043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>
              <a:extLst>
                <a:ext uri="{FF2B5EF4-FFF2-40B4-BE49-F238E27FC236}">
                  <a16:creationId xmlns:a16="http://schemas.microsoft.com/office/drawing/2014/main" id="{B219121E-8A99-450B-AFB6-A2A23B2BA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>
              <a:extLst>
                <a:ext uri="{FF2B5EF4-FFF2-40B4-BE49-F238E27FC236}">
                  <a16:creationId xmlns:a16="http://schemas.microsoft.com/office/drawing/2014/main" id="{AA36F789-F35B-4208-B718-DC77C463D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>
              <a:extLst>
                <a:ext uri="{FF2B5EF4-FFF2-40B4-BE49-F238E27FC236}">
                  <a16:creationId xmlns:a16="http://schemas.microsoft.com/office/drawing/2014/main" id="{DEDA8970-02EA-49D1-923A-614E8679C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>
              <a:extLst>
                <a:ext uri="{FF2B5EF4-FFF2-40B4-BE49-F238E27FC236}">
                  <a16:creationId xmlns:a16="http://schemas.microsoft.com/office/drawing/2014/main" id="{0805051C-4CB0-4D8E-8387-B85EF83D6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>
              <a:extLst>
                <a:ext uri="{FF2B5EF4-FFF2-40B4-BE49-F238E27FC236}">
                  <a16:creationId xmlns:a16="http://schemas.microsoft.com/office/drawing/2014/main" id="{D7CD3845-D7E1-4538-8D13-0264E66E6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92ADA39-BDF1-4BB1-9EE4-BB626E030A39}"/>
              </a:ext>
            </a:extLst>
          </p:cNvPr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0E709B4-7FC3-4F1D-A354-D91D877ED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/>
                <a:ea typeface="方正大标宋简体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8A574C7-8714-4FBD-ACCE-76BDBD148AC0}"/>
              </a:ext>
            </a:extLst>
          </p:cNvPr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7FCFE30-61C3-4C5C-B052-5A052C88C80B}"/>
              </a:ext>
            </a:extLst>
          </p:cNvPr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A2F2EDD7-ADE9-4248-8D53-13826A74A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1FAFD5AF-76F8-42BA-9A38-03EAD2D4E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D34F0836-5240-4C6E-993B-DB503AA97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77B82F07-0B51-4124-9929-FC40C0105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EAE096F9-61B7-4531-A510-C50FE971D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A60A07AD-17C6-4D4D-9BE7-C87497551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1EE44608-D925-4139-8CDE-F36198B61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>
              <a:extLst>
                <a:ext uri="{FF2B5EF4-FFF2-40B4-BE49-F238E27FC236}">
                  <a16:creationId xmlns:a16="http://schemas.microsoft.com/office/drawing/2014/main" id="{1FB23441-F23D-47C3-84B8-14E329375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81B1F697-C5E5-4D06-84E9-8D7F6301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01F18F1F-81D7-4953-B062-574AEA84D5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>
              <a:extLst>
                <a:ext uri="{FF2B5EF4-FFF2-40B4-BE49-F238E27FC236}">
                  <a16:creationId xmlns:a16="http://schemas.microsoft.com/office/drawing/2014/main" id="{F011F2DE-CB46-4E48-B1E7-3DC92679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28C255EC-EAFF-4051-ADCE-B92000755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>
              <a:extLst>
                <a:ext uri="{FF2B5EF4-FFF2-40B4-BE49-F238E27FC236}">
                  <a16:creationId xmlns:a16="http://schemas.microsoft.com/office/drawing/2014/main" id="{06EC2E17-78C5-4926-A0E5-DAD731B32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>
              <a:extLst>
                <a:ext uri="{FF2B5EF4-FFF2-40B4-BE49-F238E27FC236}">
                  <a16:creationId xmlns:a16="http://schemas.microsoft.com/office/drawing/2014/main" id="{07BE0105-B64A-40A4-8644-D4CC368EB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>
              <a:extLst>
                <a:ext uri="{FF2B5EF4-FFF2-40B4-BE49-F238E27FC236}">
                  <a16:creationId xmlns:a16="http://schemas.microsoft.com/office/drawing/2014/main" id="{F89D41B3-7659-45B4-BF4D-58A6237F8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>
              <a:extLst>
                <a:ext uri="{FF2B5EF4-FFF2-40B4-BE49-F238E27FC236}">
                  <a16:creationId xmlns:a16="http://schemas.microsoft.com/office/drawing/2014/main" id="{B5FD5724-4B8C-4F51-95FD-92FA7C7F4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>
              <a:extLst>
                <a:ext uri="{FF2B5EF4-FFF2-40B4-BE49-F238E27FC236}">
                  <a16:creationId xmlns:a16="http://schemas.microsoft.com/office/drawing/2014/main" id="{16DD6FEB-083A-4274-8473-208E3A246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95D95665-4D37-492C-B299-83444817D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9E4821CE-5F8E-430B-A8DB-70A6722F8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E01F1881-80B3-4FC9-A868-0928DACEB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BE644E09-53FB-49A7-9B28-2ED822252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C5B5EE16-6985-4CD6-9D9F-C655B4215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1DD4FC33-0691-4BE4-9A98-E87E635E7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C4EBF0E7-DC95-4CBF-A298-C1C0173EDA7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A91F57C1-2E50-4A32-B3A1-009253882C87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0997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807AAE-E877-4D52-B431-79BE8020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>
            <a:extLst>
              <a:ext uri="{FF2B5EF4-FFF2-40B4-BE49-F238E27FC236}">
                <a16:creationId xmlns:a16="http://schemas.microsoft.com/office/drawing/2014/main" id="{321DF5C0-194D-44EC-8AB8-F0210851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0" name="灯片编号占位符 5">
            <a:extLst>
              <a:ext uri="{FF2B5EF4-FFF2-40B4-BE49-F238E27FC236}">
                <a16:creationId xmlns:a16="http://schemas.microsoft.com/office/drawing/2014/main" id="{0F22ACC7-5948-4F39-85D9-32084A31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46583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B2A9C4-844C-44EC-A49A-5A9F91DA3F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C6383C-1E95-42A6-B1F1-E6BC96CB5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6214FC5-C627-4BFE-8FB1-399A9077E796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AA335A83-FACE-419B-8660-FA92CB9F6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33">
              <a:extLst>
                <a:ext uri="{FF2B5EF4-FFF2-40B4-BE49-F238E27FC236}">
                  <a16:creationId xmlns:a16="http://schemas.microsoft.com/office/drawing/2014/main" id="{E17C7FE1-BA57-4414-BDBD-394F1B3C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4">
              <a:extLst>
                <a:ext uri="{FF2B5EF4-FFF2-40B4-BE49-F238E27FC236}">
                  <a16:creationId xmlns:a16="http://schemas.microsoft.com/office/drawing/2014/main" id="{37777889-BC59-4D34-A2AC-BD84326D1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5">
              <a:extLst>
                <a:ext uri="{FF2B5EF4-FFF2-40B4-BE49-F238E27FC236}">
                  <a16:creationId xmlns:a16="http://schemas.microsoft.com/office/drawing/2014/main" id="{A99CC6A5-093D-4FC5-A1BA-468F788A6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DAF82FA4-73DB-45A1-96A2-4CBA64815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7">
              <a:extLst>
                <a:ext uri="{FF2B5EF4-FFF2-40B4-BE49-F238E27FC236}">
                  <a16:creationId xmlns:a16="http://schemas.microsoft.com/office/drawing/2014/main" id="{E877344E-E751-4D02-9C66-08569F14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7CB3A82E-F13D-468C-B410-191C818DC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9">
              <a:extLst>
                <a:ext uri="{FF2B5EF4-FFF2-40B4-BE49-F238E27FC236}">
                  <a16:creationId xmlns:a16="http://schemas.microsoft.com/office/drawing/2014/main" id="{3DD5EB9D-1635-4412-9BD8-892A3F53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40">
              <a:extLst>
                <a:ext uri="{FF2B5EF4-FFF2-40B4-BE49-F238E27FC236}">
                  <a16:creationId xmlns:a16="http://schemas.microsoft.com/office/drawing/2014/main" id="{20C31715-0396-4D46-A831-9FBF928D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1">
              <a:extLst>
                <a:ext uri="{FF2B5EF4-FFF2-40B4-BE49-F238E27FC236}">
                  <a16:creationId xmlns:a16="http://schemas.microsoft.com/office/drawing/2014/main" id="{954C01ED-BC38-4BC0-8C24-5ED341C429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42">
              <a:extLst>
                <a:ext uri="{FF2B5EF4-FFF2-40B4-BE49-F238E27FC236}">
                  <a16:creationId xmlns:a16="http://schemas.microsoft.com/office/drawing/2014/main" id="{0D805691-E8CE-4A71-9B19-2EB7D69C9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4F782703-2D9C-492F-8F68-67E34B6C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804B8949-DBB4-4C0A-B77F-B3CC5934D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95D77309-278A-4AB5-A183-10711A6630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2C9681F0-58C7-42AE-ACA4-BD389ACEC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7110860C-B217-4570-AEF9-8E1A8122E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8">
              <a:extLst>
                <a:ext uri="{FF2B5EF4-FFF2-40B4-BE49-F238E27FC236}">
                  <a16:creationId xmlns:a16="http://schemas.microsoft.com/office/drawing/2014/main" id="{6DB8B772-F926-4040-AD6D-323EEFEB8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DD9D22EA-019B-4626-BE38-44847BDF7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52">
              <a:extLst>
                <a:ext uri="{FF2B5EF4-FFF2-40B4-BE49-F238E27FC236}">
                  <a16:creationId xmlns:a16="http://schemas.microsoft.com/office/drawing/2014/main" id="{75C6762D-6D17-479F-B64E-35060BAA5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21CA609A-B22E-4476-9B36-6CC37DA0CD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5FD73B2A-0D65-40BB-A9F5-86725E60B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4566216E-138C-4C8F-A24C-BB5FD494D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008390D2-0D87-4F9E-97D1-E9824BDA22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DB83FC1-EDC8-4AF7-AD6D-97874C5B6614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851CCEA-B83E-4C29-9BFE-255303177B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30FE66D-D2C9-4393-80DA-C38162361A6A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75C48450-C7A4-48DE-9D04-8CBCCA27654F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037FA04-1DC7-47B7-8C10-0E8CB2B27676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BD71699-7380-4894-93D2-009B17502BE3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49D18E7A-167D-4A82-B7D2-65DCD0660F2B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15F61ED-7C0C-4A13-BCC9-0E2A5B43F04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4ABA6B5-3AF7-4F9D-9099-24C878E0C21E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>
            <a:extLst>
              <a:ext uri="{FF2B5EF4-FFF2-40B4-BE49-F238E27FC236}">
                <a16:creationId xmlns:a16="http://schemas.microsoft.com/office/drawing/2014/main" id="{1D2CA13D-EFC6-4E7C-BB77-593E9921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218732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EE16FE-C1FE-46C8-B75C-3CD28D1A8347}"/>
              </a:ext>
            </a:extLst>
          </p:cNvPr>
          <p:cNvGrpSpPr/>
          <p:nvPr userDrawn="1"/>
        </p:nvGrpSpPr>
        <p:grpSpPr>
          <a:xfrm>
            <a:off x="10320538" y="274326"/>
            <a:ext cx="1428550" cy="438828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C3788352-B42D-4C9E-97DA-F6EBD6EA0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2B1BAE0-876E-45A5-8EA3-113954AFA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21A913B-D6F6-4321-9EFE-E2EE1618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7088D93-4291-4A2E-81BE-EAF779AE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ACDB8B5-34A2-414F-AF86-693CCAF62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8B84289-ADE8-4505-A696-0167A2B7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B735F33D-1CF9-4644-B470-A5B0276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CAA53C84-9949-4791-B59A-B7BC8C1BE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0FD8C4BC-245B-4762-91F9-4CA81C141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00C01E3B-C9F1-4D58-86CA-70D03E6D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28A0B9B-CD92-4975-A9C7-93EBFC5C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0AD1F10D-F5F5-41FC-8A1E-A39BF8B6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38E5DBA-7642-44CE-8393-17153977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036C9DD-51F9-4426-8B8A-80AA54FC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8A2F3F3-3A15-4D20-A25B-85F57F8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B74E866-590E-4474-93F1-F8BB0C1D2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6C9DB528-110F-4299-827F-FDA804B9E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9A28C06-046E-4CE7-8A2C-73599C9FA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F190DBEC-F740-4589-AF35-00BAC7C29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BB60DDA7-30BD-4FA0-BF80-88A18D6C9A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559E1A4F-0318-4CB2-9BB4-DB401CA0A7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65347145-DA0E-4A33-9A92-7B5C0440C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2BFAB6A-DCEB-4EAF-B35F-FA0FDA31A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</a:p>
        </p:txBody>
      </p:sp>
      <p:sp>
        <p:nvSpPr>
          <p:cNvPr id="64" name="灯片编号占位符 5">
            <a:extLst>
              <a:ext uri="{FF2B5EF4-FFF2-40B4-BE49-F238E27FC236}">
                <a16:creationId xmlns:a16="http://schemas.microsoft.com/office/drawing/2014/main" id="{2A24E391-5711-4212-9353-4E51BD05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2215280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>
            <a:extLst>
              <a:ext uri="{FF2B5EF4-FFF2-40B4-BE49-F238E27FC236}">
                <a16:creationId xmlns:a16="http://schemas.microsoft.com/office/drawing/2014/main" id="{184F2846-FA52-4904-B35E-2F9A186EC716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8140B-1E22-4BC2-B705-D4DB67BB85B4}"/>
              </a:ext>
            </a:extLst>
          </p:cNvPr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B51436-425C-4580-B7FC-B13A0667443C}"/>
              </a:ext>
            </a:extLst>
          </p:cNvPr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9FB98B-192E-424F-AD8C-50EC0C6B9A12}"/>
              </a:ext>
            </a:extLst>
          </p:cNvPr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47F1BF-FB2F-4C28-BBCD-2359C11073FD}"/>
              </a:ext>
            </a:extLst>
          </p:cNvPr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29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92" r:id="rId3"/>
    <p:sldLayoutId id="2147483650" r:id="rId4"/>
    <p:sldLayoutId id="2147483664" r:id="rId5"/>
    <p:sldLayoutId id="2147483669" r:id="rId6"/>
    <p:sldLayoutId id="2147483678" r:id="rId7"/>
    <p:sldLayoutId id="2147483689" r:id="rId8"/>
    <p:sldLayoutId id="2147483693" r:id="rId9"/>
    <p:sldLayoutId id="2147483685" r:id="rId10"/>
    <p:sldLayoutId id="2147483686" r:id="rId11"/>
    <p:sldLayoutId id="2147483676" r:id="rId12"/>
    <p:sldLayoutId id="2147483683" r:id="rId13"/>
    <p:sldLayoutId id="2147483681" r:id="rId14"/>
    <p:sldLayoutId id="2147483675" r:id="rId15"/>
    <p:sldLayoutId id="2147483679" r:id="rId16"/>
    <p:sldLayoutId id="2147483680" r:id="rId17"/>
    <p:sldLayoutId id="2147483684" r:id="rId18"/>
    <p:sldLayoutId id="2147483690" r:id="rId19"/>
    <p:sldLayoutId id="2147483687" r:id="rId20"/>
    <p:sldLayoutId id="2147483649" r:id="rId21"/>
    <p:sldLayoutId id="2147483655" r:id="rId22"/>
    <p:sldLayoutId id="2147483665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08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14D9F-7B33-450F-822E-7BE58985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18" y="2754284"/>
            <a:ext cx="7055958" cy="1089529"/>
          </a:xfrm>
        </p:spPr>
        <p:txBody>
          <a:bodyPr/>
          <a:lstStyle/>
          <a:p>
            <a:r>
              <a:rPr lang="zh-CN" altLang="en-US" dirty="0">
                <a:solidFill>
                  <a:srgbClr val="087AB6"/>
                </a:solidFill>
              </a:rPr>
              <a:t>天辰路</a:t>
            </a:r>
            <a:r>
              <a:rPr lang="en-US" altLang="zh-CN" dirty="0">
                <a:solidFill>
                  <a:srgbClr val="087AB6"/>
                </a:solidFill>
              </a:rPr>
              <a:t>-</a:t>
            </a:r>
            <a:r>
              <a:rPr lang="zh-CN" altLang="en-US" dirty="0">
                <a:solidFill>
                  <a:srgbClr val="087AB6"/>
                </a:solidFill>
              </a:rPr>
              <a:t>西区大道</a:t>
            </a:r>
            <a:br>
              <a:rPr lang="en-US" altLang="zh-CN" dirty="0"/>
            </a:br>
            <a:r>
              <a:rPr lang="zh-CN" altLang="en-US" dirty="0"/>
              <a:t>平面交叉口综合治理研究</a:t>
            </a:r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B106AE9C-3F03-4C29-9914-5AA01F4FB9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5638" y="4150814"/>
            <a:ext cx="4065361" cy="6514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+mn-ea"/>
              </a:rPr>
              <a:t>指导教师： 刘海旭 姚志洪</a:t>
            </a:r>
            <a:r>
              <a:rPr lang="en-US" altLang="zh-CN" dirty="0">
                <a:latin typeface="+mn-ea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+mn-ea"/>
              </a:rPr>
              <a:t>学      生： 刘欣豪（</a:t>
            </a:r>
            <a:r>
              <a:rPr lang="en-US" altLang="zh-CN" dirty="0">
                <a:latin typeface="+mn-ea"/>
              </a:rPr>
              <a:t>2020112921</a:t>
            </a:r>
            <a:r>
              <a:rPr lang="zh-CN" altLang="en-US" dirty="0">
                <a:latin typeface="+mn-ea"/>
              </a:rPr>
              <a:t>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5B96DB2-6BFD-4702-BC80-91748BD17358}"/>
              </a:ext>
            </a:extLst>
          </p:cNvPr>
          <p:cNvGrpSpPr/>
          <p:nvPr/>
        </p:nvGrpSpPr>
        <p:grpSpPr>
          <a:xfrm>
            <a:off x="5287964" y="6979921"/>
            <a:ext cx="6904036" cy="685799"/>
            <a:chOff x="0" y="-754379"/>
            <a:chExt cx="6904036" cy="68579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E4D458B-8F0E-4813-A1A0-317A8F5A813B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9973C43-1600-4655-AACA-59745597D7CA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221C955C-4B00-4ACC-A2B8-535C93510016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3DC0376-5987-4717-A4A0-F595040777AA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2389A386-5878-4403-A57A-5F7A4BF7D021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Oval 7">
                  <a:extLst>
                    <a:ext uri="{FF2B5EF4-FFF2-40B4-BE49-F238E27FC236}">
                      <a16:creationId xmlns:a16="http://schemas.microsoft.com/office/drawing/2014/main" id="{27A926F0-4133-4528-A25C-7522809CC185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9E903A26-1716-4B4F-8188-5090EA253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id="{42585C64-3D7B-4EF2-80A5-6AE675B776D0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A327542-FCE7-4AD4-BE80-E37768672F2B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右键单击左侧缩略图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版式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选择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【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封面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-2】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52A41AA-E3E2-4D5B-8CAD-994A5D7772D8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0DE264-E2FD-498E-8035-8A16506F3050}"/>
              </a:ext>
            </a:extLst>
          </p:cNvPr>
          <p:cNvGrpSpPr/>
          <p:nvPr/>
        </p:nvGrpSpPr>
        <p:grpSpPr>
          <a:xfrm>
            <a:off x="0" y="6978071"/>
            <a:ext cx="4495800" cy="685799"/>
            <a:chOff x="3848092" y="3086101"/>
            <a:chExt cx="4495800" cy="68579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2BBE272-8DD6-4F39-BF6F-8B6657DC0478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9097C6E-B9D4-45BF-B47A-9B1B502152B9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A064943-0867-4C8E-A0B3-CAF07BCB0DD5}"/>
                </a:ext>
              </a:extLst>
            </p:cNvPr>
            <p:cNvGrpSpPr/>
            <p:nvPr/>
          </p:nvGrpSpPr>
          <p:grpSpPr>
            <a:xfrm>
              <a:off x="4004972" y="3214234"/>
              <a:ext cx="364639" cy="429532"/>
              <a:chOff x="202990" y="7474403"/>
              <a:chExt cx="364639" cy="429532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81560B1D-11C9-4533-A083-596CD615FE25}"/>
                  </a:ext>
                </a:extLst>
              </p:cNvPr>
              <p:cNvSpPr/>
              <p:nvPr/>
            </p:nvSpPr>
            <p:spPr>
              <a:xfrm>
                <a:off x="267138" y="7538114"/>
                <a:ext cx="236342" cy="236342"/>
              </a:xfrm>
              <a:prstGeom prst="ellipse">
                <a:avLst/>
              </a:prstGeom>
              <a:solidFill>
                <a:srgbClr val="FED1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Oval 7">
                <a:extLst>
                  <a:ext uri="{FF2B5EF4-FFF2-40B4-BE49-F238E27FC236}">
                    <a16:creationId xmlns:a16="http://schemas.microsoft.com/office/drawing/2014/main" id="{88ED591E-F85E-44D2-97E4-A0118BF01394}"/>
                  </a:ext>
                </a:extLst>
              </p:cNvPr>
              <p:cNvSpPr/>
              <p:nvPr/>
            </p:nvSpPr>
            <p:spPr>
              <a:xfrm>
                <a:off x="202990" y="7474403"/>
                <a:ext cx="364639" cy="429532"/>
              </a:xfrm>
              <a:custGeom>
                <a:avLst/>
                <a:gdLst>
                  <a:gd name="connsiteX0" fmla="*/ 204373 w 514281"/>
                  <a:gd name="connsiteY0" fmla="*/ 530626 h 605804"/>
                  <a:gd name="connsiteX1" fmla="*/ 204373 w 514281"/>
                  <a:gd name="connsiteY1" fmla="*/ 556952 h 605804"/>
                  <a:gd name="connsiteX2" fmla="*/ 311229 w 514281"/>
                  <a:gd name="connsiteY2" fmla="*/ 556952 h 605804"/>
                  <a:gd name="connsiteX3" fmla="*/ 311229 w 514281"/>
                  <a:gd name="connsiteY3" fmla="*/ 530626 h 605804"/>
                  <a:gd name="connsiteX4" fmla="*/ 204373 w 514281"/>
                  <a:gd name="connsiteY4" fmla="*/ 479178 h 605804"/>
                  <a:gd name="connsiteX5" fmla="*/ 204373 w 514281"/>
                  <a:gd name="connsiteY5" fmla="*/ 504299 h 605804"/>
                  <a:gd name="connsiteX6" fmla="*/ 311229 w 514281"/>
                  <a:gd name="connsiteY6" fmla="*/ 504299 h 605804"/>
                  <a:gd name="connsiteX7" fmla="*/ 311229 w 514281"/>
                  <a:gd name="connsiteY7" fmla="*/ 479178 h 605804"/>
                  <a:gd name="connsiteX8" fmla="*/ 458958 w 514281"/>
                  <a:gd name="connsiteY8" fmla="*/ 243592 h 605804"/>
                  <a:gd name="connsiteX9" fmla="*/ 514281 w 514281"/>
                  <a:gd name="connsiteY9" fmla="*/ 243592 h 605804"/>
                  <a:gd name="connsiteX10" fmla="*/ 514281 w 514281"/>
                  <a:gd name="connsiteY10" fmla="*/ 269913 h 605804"/>
                  <a:gd name="connsiteX11" fmla="*/ 458958 w 514281"/>
                  <a:gd name="connsiteY11" fmla="*/ 269913 h 605804"/>
                  <a:gd name="connsiteX12" fmla="*/ 0 w 514281"/>
                  <a:gd name="connsiteY12" fmla="*/ 243592 h 605804"/>
                  <a:gd name="connsiteX13" fmla="*/ 55323 w 514281"/>
                  <a:gd name="connsiteY13" fmla="*/ 243592 h 605804"/>
                  <a:gd name="connsiteX14" fmla="*/ 55323 w 514281"/>
                  <a:gd name="connsiteY14" fmla="*/ 269913 h 605804"/>
                  <a:gd name="connsiteX15" fmla="*/ 0 w 514281"/>
                  <a:gd name="connsiteY15" fmla="*/ 269913 h 605804"/>
                  <a:gd name="connsiteX16" fmla="*/ 263695 w 514281"/>
                  <a:gd name="connsiteY16" fmla="*/ 202846 h 605804"/>
                  <a:gd name="connsiteX17" fmla="*/ 192467 w 514281"/>
                  <a:gd name="connsiteY17" fmla="*/ 273946 h 605804"/>
                  <a:gd name="connsiteX18" fmla="*/ 237321 w 514281"/>
                  <a:gd name="connsiteY18" fmla="*/ 273946 h 605804"/>
                  <a:gd name="connsiteX19" fmla="*/ 250601 w 514281"/>
                  <a:gd name="connsiteY19" fmla="*/ 288407 h 605804"/>
                  <a:gd name="connsiteX20" fmla="*/ 246608 w 514281"/>
                  <a:gd name="connsiteY20" fmla="*/ 326599 h 605804"/>
                  <a:gd name="connsiteX21" fmla="*/ 320436 w 514281"/>
                  <a:gd name="connsiteY21" fmla="*/ 252904 h 605804"/>
                  <a:gd name="connsiteX22" fmla="*/ 275582 w 514281"/>
                  <a:gd name="connsiteY22" fmla="*/ 252904 h 605804"/>
                  <a:gd name="connsiteX23" fmla="*/ 262302 w 514281"/>
                  <a:gd name="connsiteY23" fmla="*/ 239648 h 605804"/>
                  <a:gd name="connsiteX24" fmla="*/ 283673 w 514281"/>
                  <a:gd name="connsiteY24" fmla="*/ 156984 h 605804"/>
                  <a:gd name="connsiteX25" fmla="*/ 291462 w 514281"/>
                  <a:gd name="connsiteY25" fmla="*/ 168641 h 605804"/>
                  <a:gd name="connsiteX26" fmla="*/ 290071 w 514281"/>
                  <a:gd name="connsiteY26" fmla="*/ 225094 h 605804"/>
                  <a:gd name="connsiteX27" fmla="*/ 290069 w 514281"/>
                  <a:gd name="connsiteY27" fmla="*/ 225094 h 605804"/>
                  <a:gd name="connsiteX28" fmla="*/ 290069 w 514281"/>
                  <a:gd name="connsiteY28" fmla="*/ 225187 h 605804"/>
                  <a:gd name="connsiteX29" fmla="*/ 290071 w 514281"/>
                  <a:gd name="connsiteY29" fmla="*/ 225094 h 605804"/>
                  <a:gd name="connsiteX30" fmla="*/ 353496 w 514281"/>
                  <a:gd name="connsiteY30" fmla="*/ 225094 h 605804"/>
                  <a:gd name="connsiteX31" fmla="*/ 362783 w 514281"/>
                  <a:gd name="connsiteY31" fmla="*/ 247435 h 605804"/>
                  <a:gd name="connsiteX32" fmla="*/ 240014 w 514281"/>
                  <a:gd name="connsiteY32" fmla="*/ 369982 h 605804"/>
                  <a:gd name="connsiteX33" fmla="*/ 217634 w 514281"/>
                  <a:gd name="connsiteY33" fmla="*/ 359414 h 605804"/>
                  <a:gd name="connsiteX34" fmla="*/ 222927 w 514281"/>
                  <a:gd name="connsiteY34" fmla="*/ 298882 h 605804"/>
                  <a:gd name="connsiteX35" fmla="*/ 160893 w 514281"/>
                  <a:gd name="connsiteY35" fmla="*/ 298882 h 605804"/>
                  <a:gd name="connsiteX36" fmla="*/ 151606 w 514281"/>
                  <a:gd name="connsiteY36" fmla="*/ 276542 h 605804"/>
                  <a:gd name="connsiteX37" fmla="*/ 268988 w 514281"/>
                  <a:gd name="connsiteY37" fmla="*/ 159371 h 605804"/>
                  <a:gd name="connsiteX38" fmla="*/ 283673 w 514281"/>
                  <a:gd name="connsiteY38" fmla="*/ 156984 h 605804"/>
                  <a:gd name="connsiteX39" fmla="*/ 250606 w 514281"/>
                  <a:gd name="connsiteY39" fmla="*/ 114503 h 605804"/>
                  <a:gd name="connsiteX40" fmla="*/ 114784 w 514281"/>
                  <a:gd name="connsiteY40" fmla="*/ 244837 h 605804"/>
                  <a:gd name="connsiteX41" fmla="*/ 159624 w 514281"/>
                  <a:gd name="connsiteY41" fmla="*/ 362007 h 605804"/>
                  <a:gd name="connsiteX42" fmla="*/ 204001 w 514281"/>
                  <a:gd name="connsiteY42" fmla="*/ 452852 h 605804"/>
                  <a:gd name="connsiteX43" fmla="*/ 311322 w 514281"/>
                  <a:gd name="connsiteY43" fmla="*/ 452852 h 605804"/>
                  <a:gd name="connsiteX44" fmla="*/ 354678 w 514281"/>
                  <a:gd name="connsiteY44" fmla="*/ 362007 h 605804"/>
                  <a:gd name="connsiteX45" fmla="*/ 400819 w 514281"/>
                  <a:gd name="connsiteY45" fmla="*/ 258000 h 605804"/>
                  <a:gd name="connsiteX46" fmla="*/ 250606 w 514281"/>
                  <a:gd name="connsiteY46" fmla="*/ 114503 h 605804"/>
                  <a:gd name="connsiteX47" fmla="*/ 249213 w 514281"/>
                  <a:gd name="connsiteY47" fmla="*/ 88269 h 605804"/>
                  <a:gd name="connsiteX48" fmla="*/ 427556 w 514281"/>
                  <a:gd name="connsiteY48" fmla="*/ 258092 h 605804"/>
                  <a:gd name="connsiteX49" fmla="*/ 373524 w 514281"/>
                  <a:gd name="connsiteY49" fmla="*/ 381845 h 605804"/>
                  <a:gd name="connsiteX50" fmla="*/ 337874 w 514281"/>
                  <a:gd name="connsiteY50" fmla="*/ 460824 h 605804"/>
                  <a:gd name="connsiteX51" fmla="*/ 337874 w 514281"/>
                  <a:gd name="connsiteY51" fmla="*/ 571413 h 605804"/>
                  <a:gd name="connsiteX52" fmla="*/ 324598 w 514281"/>
                  <a:gd name="connsiteY52" fmla="*/ 583278 h 605804"/>
                  <a:gd name="connsiteX53" fmla="*/ 270473 w 514281"/>
                  <a:gd name="connsiteY53" fmla="*/ 583278 h 605804"/>
                  <a:gd name="connsiteX54" fmla="*/ 270473 w 514281"/>
                  <a:gd name="connsiteY54" fmla="*/ 592548 h 605804"/>
                  <a:gd name="connsiteX55" fmla="*/ 257290 w 514281"/>
                  <a:gd name="connsiteY55" fmla="*/ 605804 h 605804"/>
                  <a:gd name="connsiteX56" fmla="*/ 244014 w 514281"/>
                  <a:gd name="connsiteY56" fmla="*/ 592548 h 605804"/>
                  <a:gd name="connsiteX57" fmla="*/ 244014 w 514281"/>
                  <a:gd name="connsiteY57" fmla="*/ 583278 h 605804"/>
                  <a:gd name="connsiteX58" fmla="*/ 189890 w 514281"/>
                  <a:gd name="connsiteY58" fmla="*/ 583278 h 605804"/>
                  <a:gd name="connsiteX59" fmla="*/ 176707 w 514281"/>
                  <a:gd name="connsiteY59" fmla="*/ 570023 h 605804"/>
                  <a:gd name="connsiteX60" fmla="*/ 176707 w 514281"/>
                  <a:gd name="connsiteY60" fmla="*/ 460824 h 605804"/>
                  <a:gd name="connsiteX61" fmla="*/ 139757 w 514281"/>
                  <a:gd name="connsiteY61" fmla="*/ 380454 h 605804"/>
                  <a:gd name="connsiteX62" fmla="*/ 87025 w 514281"/>
                  <a:gd name="connsiteY62" fmla="*/ 242241 h 605804"/>
                  <a:gd name="connsiteX63" fmla="*/ 249213 w 514281"/>
                  <a:gd name="connsiteY63" fmla="*/ 88269 h 605804"/>
                  <a:gd name="connsiteX64" fmla="*/ 429815 w 514281"/>
                  <a:gd name="connsiteY64" fmla="*/ 66120 h 605804"/>
                  <a:gd name="connsiteX65" fmla="*/ 448444 w 514281"/>
                  <a:gd name="connsiteY65" fmla="*/ 84608 h 605804"/>
                  <a:gd name="connsiteX66" fmla="*/ 409280 w 514281"/>
                  <a:gd name="connsiteY66" fmla="*/ 123772 h 605804"/>
                  <a:gd name="connsiteX67" fmla="*/ 390721 w 514281"/>
                  <a:gd name="connsiteY67" fmla="*/ 105143 h 605804"/>
                  <a:gd name="connsiteX68" fmla="*/ 84820 w 514281"/>
                  <a:gd name="connsiteY68" fmla="*/ 66120 h 605804"/>
                  <a:gd name="connsiteX69" fmla="*/ 123843 w 514281"/>
                  <a:gd name="connsiteY69" fmla="*/ 105143 h 605804"/>
                  <a:gd name="connsiteX70" fmla="*/ 105284 w 514281"/>
                  <a:gd name="connsiteY70" fmla="*/ 123772 h 605804"/>
                  <a:gd name="connsiteX71" fmla="*/ 66120 w 514281"/>
                  <a:gd name="connsiteY71" fmla="*/ 84749 h 605804"/>
                  <a:gd name="connsiteX72" fmla="*/ 243945 w 514281"/>
                  <a:gd name="connsiteY72" fmla="*/ 0 h 605804"/>
                  <a:gd name="connsiteX73" fmla="*/ 270266 w 514281"/>
                  <a:gd name="connsiteY73" fmla="*/ 0 h 605804"/>
                  <a:gd name="connsiteX74" fmla="*/ 270266 w 514281"/>
                  <a:gd name="connsiteY74" fmla="*/ 55253 h 605804"/>
                  <a:gd name="connsiteX75" fmla="*/ 243945 w 514281"/>
                  <a:gd name="connsiteY75" fmla="*/ 55253 h 60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14281" h="605804">
                    <a:moveTo>
                      <a:pt x="204373" y="530626"/>
                    </a:moveTo>
                    <a:lnTo>
                      <a:pt x="204373" y="556952"/>
                    </a:lnTo>
                    <a:lnTo>
                      <a:pt x="311229" y="556952"/>
                    </a:lnTo>
                    <a:lnTo>
                      <a:pt x="311229" y="530626"/>
                    </a:lnTo>
                    <a:close/>
                    <a:moveTo>
                      <a:pt x="204373" y="479178"/>
                    </a:moveTo>
                    <a:lnTo>
                      <a:pt x="204373" y="504299"/>
                    </a:lnTo>
                    <a:lnTo>
                      <a:pt x="311229" y="504299"/>
                    </a:lnTo>
                    <a:lnTo>
                      <a:pt x="311229" y="479178"/>
                    </a:lnTo>
                    <a:close/>
                    <a:moveTo>
                      <a:pt x="458958" y="243592"/>
                    </a:moveTo>
                    <a:lnTo>
                      <a:pt x="514281" y="243592"/>
                    </a:lnTo>
                    <a:lnTo>
                      <a:pt x="514281" y="269913"/>
                    </a:lnTo>
                    <a:lnTo>
                      <a:pt x="458958" y="269913"/>
                    </a:lnTo>
                    <a:close/>
                    <a:moveTo>
                      <a:pt x="0" y="243592"/>
                    </a:moveTo>
                    <a:lnTo>
                      <a:pt x="55323" y="243592"/>
                    </a:lnTo>
                    <a:lnTo>
                      <a:pt x="55323" y="269913"/>
                    </a:lnTo>
                    <a:lnTo>
                      <a:pt x="0" y="269913"/>
                    </a:lnTo>
                    <a:close/>
                    <a:moveTo>
                      <a:pt x="263695" y="202846"/>
                    </a:moveTo>
                    <a:lnTo>
                      <a:pt x="192467" y="273946"/>
                    </a:lnTo>
                    <a:lnTo>
                      <a:pt x="237321" y="273946"/>
                    </a:lnTo>
                    <a:cubicBezTo>
                      <a:pt x="248001" y="273946"/>
                      <a:pt x="251530" y="280991"/>
                      <a:pt x="250601" y="288407"/>
                    </a:cubicBezTo>
                    <a:lnTo>
                      <a:pt x="246608" y="326599"/>
                    </a:lnTo>
                    <a:lnTo>
                      <a:pt x="320436" y="252904"/>
                    </a:lnTo>
                    <a:lnTo>
                      <a:pt x="275582" y="252904"/>
                    </a:lnTo>
                    <a:cubicBezTo>
                      <a:pt x="270010" y="252904"/>
                      <a:pt x="262302" y="250586"/>
                      <a:pt x="262302" y="239648"/>
                    </a:cubicBezTo>
                    <a:close/>
                    <a:moveTo>
                      <a:pt x="283673" y="156984"/>
                    </a:moveTo>
                    <a:cubicBezTo>
                      <a:pt x="288142" y="159139"/>
                      <a:pt x="291462" y="163635"/>
                      <a:pt x="291462" y="168641"/>
                    </a:cubicBezTo>
                    <a:lnTo>
                      <a:pt x="290071" y="225094"/>
                    </a:lnTo>
                    <a:lnTo>
                      <a:pt x="290069" y="225094"/>
                    </a:lnTo>
                    <a:lnTo>
                      <a:pt x="290069" y="225187"/>
                    </a:lnTo>
                    <a:lnTo>
                      <a:pt x="290071" y="225094"/>
                    </a:lnTo>
                    <a:lnTo>
                      <a:pt x="353496" y="225094"/>
                    </a:lnTo>
                    <a:cubicBezTo>
                      <a:pt x="367798" y="225094"/>
                      <a:pt x="370398" y="240946"/>
                      <a:pt x="362783" y="247435"/>
                    </a:cubicBezTo>
                    <a:lnTo>
                      <a:pt x="240014" y="369982"/>
                    </a:lnTo>
                    <a:cubicBezTo>
                      <a:pt x="231378" y="376749"/>
                      <a:pt x="217634" y="373041"/>
                      <a:pt x="217634" y="359414"/>
                    </a:cubicBezTo>
                    <a:lnTo>
                      <a:pt x="222927" y="298882"/>
                    </a:lnTo>
                    <a:lnTo>
                      <a:pt x="160893" y="298882"/>
                    </a:lnTo>
                    <a:cubicBezTo>
                      <a:pt x="148077" y="298882"/>
                      <a:pt x="141484" y="286646"/>
                      <a:pt x="151606" y="276542"/>
                    </a:cubicBezTo>
                    <a:lnTo>
                      <a:pt x="268988" y="159371"/>
                    </a:lnTo>
                    <a:cubicBezTo>
                      <a:pt x="273585" y="155014"/>
                      <a:pt x="279204" y="154829"/>
                      <a:pt x="283673" y="156984"/>
                    </a:cubicBezTo>
                    <a:close/>
                    <a:moveTo>
                      <a:pt x="250606" y="114503"/>
                    </a:moveTo>
                    <a:cubicBezTo>
                      <a:pt x="179399" y="118396"/>
                      <a:pt x="121375" y="173830"/>
                      <a:pt x="114784" y="244837"/>
                    </a:cubicBezTo>
                    <a:cubicBezTo>
                      <a:pt x="110792" y="289610"/>
                      <a:pt x="126667" y="331788"/>
                      <a:pt x="159624" y="362007"/>
                    </a:cubicBezTo>
                    <a:cubicBezTo>
                      <a:pt x="186083" y="387407"/>
                      <a:pt x="201680" y="419388"/>
                      <a:pt x="204001" y="452852"/>
                    </a:cubicBezTo>
                    <a:lnTo>
                      <a:pt x="311322" y="452852"/>
                    </a:lnTo>
                    <a:cubicBezTo>
                      <a:pt x="313086" y="418553"/>
                      <a:pt x="328683" y="386758"/>
                      <a:pt x="354678" y="362007"/>
                    </a:cubicBezTo>
                    <a:cubicBezTo>
                      <a:pt x="383736" y="334476"/>
                      <a:pt x="400819" y="297489"/>
                      <a:pt x="400819" y="258000"/>
                    </a:cubicBezTo>
                    <a:cubicBezTo>
                      <a:pt x="400819" y="176425"/>
                      <a:pt x="332304" y="110517"/>
                      <a:pt x="250606" y="114503"/>
                    </a:cubicBezTo>
                    <a:close/>
                    <a:moveTo>
                      <a:pt x="249213" y="88269"/>
                    </a:moveTo>
                    <a:cubicBezTo>
                      <a:pt x="346786" y="82985"/>
                      <a:pt x="427185" y="161964"/>
                      <a:pt x="427556" y="258092"/>
                    </a:cubicBezTo>
                    <a:cubicBezTo>
                      <a:pt x="427556" y="304164"/>
                      <a:pt x="407782" y="350142"/>
                      <a:pt x="373524" y="381845"/>
                    </a:cubicBezTo>
                    <a:cubicBezTo>
                      <a:pt x="351057" y="402795"/>
                      <a:pt x="337874" y="430511"/>
                      <a:pt x="337874" y="460824"/>
                    </a:cubicBezTo>
                    <a:lnTo>
                      <a:pt x="337874" y="571413"/>
                    </a:lnTo>
                    <a:cubicBezTo>
                      <a:pt x="337874" y="577995"/>
                      <a:pt x="331190" y="583278"/>
                      <a:pt x="324598" y="583278"/>
                    </a:cubicBezTo>
                    <a:lnTo>
                      <a:pt x="270473" y="583278"/>
                    </a:lnTo>
                    <a:lnTo>
                      <a:pt x="270473" y="592548"/>
                    </a:lnTo>
                    <a:cubicBezTo>
                      <a:pt x="270473" y="600428"/>
                      <a:pt x="265182" y="605804"/>
                      <a:pt x="257290" y="605804"/>
                    </a:cubicBezTo>
                    <a:cubicBezTo>
                      <a:pt x="249306" y="605804"/>
                      <a:pt x="244014" y="600428"/>
                      <a:pt x="244014" y="592548"/>
                    </a:cubicBezTo>
                    <a:lnTo>
                      <a:pt x="244014" y="583278"/>
                    </a:lnTo>
                    <a:lnTo>
                      <a:pt x="189890" y="583278"/>
                    </a:lnTo>
                    <a:cubicBezTo>
                      <a:pt x="181999" y="583278"/>
                      <a:pt x="176707" y="577995"/>
                      <a:pt x="176707" y="570023"/>
                    </a:cubicBezTo>
                    <a:lnTo>
                      <a:pt x="176707" y="460824"/>
                    </a:lnTo>
                    <a:cubicBezTo>
                      <a:pt x="176707" y="430511"/>
                      <a:pt x="163524" y="402795"/>
                      <a:pt x="139757" y="380454"/>
                    </a:cubicBezTo>
                    <a:cubicBezTo>
                      <a:pt x="101508" y="344951"/>
                      <a:pt x="83126" y="293596"/>
                      <a:pt x="87025" y="242241"/>
                    </a:cubicBezTo>
                    <a:cubicBezTo>
                      <a:pt x="95009" y="158071"/>
                      <a:pt x="164823" y="92255"/>
                      <a:pt x="249213" y="88269"/>
                    </a:cubicBezTo>
                    <a:close/>
                    <a:moveTo>
                      <a:pt x="429815" y="66120"/>
                    </a:moveTo>
                    <a:lnTo>
                      <a:pt x="448444" y="84608"/>
                    </a:lnTo>
                    <a:lnTo>
                      <a:pt x="409280" y="123772"/>
                    </a:lnTo>
                    <a:lnTo>
                      <a:pt x="390721" y="105143"/>
                    </a:lnTo>
                    <a:close/>
                    <a:moveTo>
                      <a:pt x="84820" y="66120"/>
                    </a:moveTo>
                    <a:lnTo>
                      <a:pt x="123843" y="105143"/>
                    </a:lnTo>
                    <a:lnTo>
                      <a:pt x="105284" y="123772"/>
                    </a:lnTo>
                    <a:lnTo>
                      <a:pt x="66120" y="84749"/>
                    </a:lnTo>
                    <a:close/>
                    <a:moveTo>
                      <a:pt x="243945" y="0"/>
                    </a:moveTo>
                    <a:lnTo>
                      <a:pt x="270266" y="0"/>
                    </a:lnTo>
                    <a:lnTo>
                      <a:pt x="270266" y="55253"/>
                    </a:lnTo>
                    <a:lnTo>
                      <a:pt x="243945" y="552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592953-7338-41F2-AA98-814D23EE64D3}"/>
                </a:ext>
              </a:extLst>
            </p:cNvPr>
            <p:cNvCxnSpPr>
              <a:cxnSpLocks/>
            </p:cNvCxnSpPr>
            <p:nvPr/>
          </p:nvCxnSpPr>
          <p:spPr>
            <a:xfrm>
              <a:off x="4508492" y="3214234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A5EAC7C1-6330-4E41-8F07-37F76BF370CF}"/>
                </a:ext>
              </a:extLst>
            </p:cNvPr>
            <p:cNvSpPr/>
            <p:nvPr/>
          </p:nvSpPr>
          <p:spPr>
            <a:xfrm rot="5400000">
              <a:off x="4504834" y="3406140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580AD93-8B27-4E33-9663-11BBBE3A0823}"/>
                </a:ext>
              </a:extLst>
            </p:cNvPr>
            <p:cNvSpPr txBox="1"/>
            <p:nvPr/>
          </p:nvSpPr>
          <p:spPr>
            <a:xfrm>
              <a:off x="4554213" y="3244334"/>
              <a:ext cx="32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Ctrl + </a:t>
              </a:r>
              <a:r>
                <a: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鼠标滚轮 </a:t>
              </a:r>
              <a:r>
                <a: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 </a:t>
              </a:r>
              <a:r>
                <a: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放大缩小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F39DA6E-4089-46A0-AB38-0B685967352E}"/>
                </a:ext>
              </a:extLst>
            </p:cNvPr>
            <p:cNvSpPr txBox="1"/>
            <p:nvPr/>
          </p:nvSpPr>
          <p:spPr>
            <a:xfrm>
              <a:off x="8031410" y="3214234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4C5BB9-4791-45A3-8D70-CB4BDBCB50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交通管理与控制实验课程设计</a:t>
            </a:r>
          </a:p>
        </p:txBody>
      </p:sp>
    </p:spTree>
    <p:extLst>
      <p:ext uri="{BB962C8B-B14F-4D97-AF65-F5344CB8AC3E}">
        <p14:creationId xmlns:p14="http://schemas.microsoft.com/office/powerpoint/2010/main" val="174752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8CBDB-9B4B-4530-A48A-A88922AF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交叉口视距问题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56BB6F-3493-483B-ABC1-D1EEAEF8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10</a:t>
            </a:fld>
            <a:endParaRPr lang="zh-CN" altLang="en-US" sz="1150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601452-9A9A-47C1-BE13-AC616FCF03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7752" y="2796220"/>
            <a:ext cx="4777358" cy="26737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F3D072-348F-4473-9570-DF7970CF7B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9186" y="2523044"/>
            <a:ext cx="4402455" cy="32200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60DB06-C064-43E1-9F8B-D2A07FFED4F4}"/>
              </a:ext>
            </a:extLst>
          </p:cNvPr>
          <p:cNvSpPr txBox="1"/>
          <p:nvPr/>
        </p:nvSpPr>
        <p:spPr>
          <a:xfrm>
            <a:off x="376961" y="1342278"/>
            <a:ext cx="11306175" cy="6532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/>
              <a:t>交叉口中停车视距，视距三角形不能存在障碍物阻挡</a:t>
            </a:r>
            <a:endParaRPr lang="zh-CN" altLang="en-US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E3AC26-19F9-45A9-8CBA-E6AD4DB16E9A}"/>
              </a:ext>
            </a:extLst>
          </p:cNvPr>
          <p:cNvSpPr/>
          <p:nvPr/>
        </p:nvSpPr>
        <p:spPr>
          <a:xfrm>
            <a:off x="508864" y="1070401"/>
            <a:ext cx="5263286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A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区域拐角处杂乱的建筑阻挡视野</a:t>
            </a:r>
            <a:r>
              <a:rPr lang="zh-CN" altLang="en-US" sz="2000" spc="100" dirty="0">
                <a:blipFill>
                  <a:blip r:embed="rId4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2715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65FA4-6370-4013-9F11-7D77749B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</p:spPr>
        <p:txBody>
          <a:bodyPr/>
          <a:lstStyle/>
          <a:p>
            <a:r>
              <a:rPr lang="zh-CN" altLang="en-US" dirty="0"/>
              <a:t>标志标线设计问题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EB1A2E-5506-410D-8748-2E7FDB4C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11</a:t>
            </a:fld>
            <a:endParaRPr lang="zh-CN" altLang="en-US" sz="1150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84026E-67AC-4FA5-9EAA-D9E85DEBE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0838" y="2695003"/>
            <a:ext cx="4524121" cy="30748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EBF414-6C60-4701-A493-A2EB5C3C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40" y="2668654"/>
            <a:ext cx="4524119" cy="31012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EF702E-952B-406A-A6CB-23C1DD332F25}"/>
              </a:ext>
            </a:extLst>
          </p:cNvPr>
          <p:cNvSpPr txBox="1"/>
          <p:nvPr/>
        </p:nvSpPr>
        <p:spPr>
          <a:xfrm>
            <a:off x="766763" y="1224195"/>
            <a:ext cx="4748212" cy="1293450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/>
              <a:t>交叉口信号相位设计为两相位，在调查中发现，四个交叉口流量并不匹配，且交叉口内部有左转待转区，相位未充分分配好各进口道的通行时间。</a:t>
            </a:r>
            <a:endParaRPr lang="zh-CN" altLang="en-US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1DDBA16-B1CB-431B-A0DD-11F66EBFEE42}"/>
              </a:ext>
            </a:extLst>
          </p:cNvPr>
          <p:cNvSpPr/>
          <p:nvPr/>
        </p:nvSpPr>
        <p:spPr>
          <a:xfrm>
            <a:off x="832714" y="952318"/>
            <a:ext cx="3586886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zh-CN" sz="2000" dirty="0">
                <a:solidFill>
                  <a:srgbClr val="C00000"/>
                </a:solidFill>
                <a:latin typeface="+mj-ea"/>
                <a:ea typeface="+mj-ea"/>
              </a:rPr>
              <a:t>左转待转区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无用设计</a:t>
            </a:r>
            <a:r>
              <a:rPr lang="zh-CN" altLang="en-US" sz="2000" spc="100" dirty="0">
                <a:blipFill>
                  <a:blip r:embed="rId4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CC28F5-7C1A-42CC-B488-30F544E06726}"/>
              </a:ext>
            </a:extLst>
          </p:cNvPr>
          <p:cNvSpPr txBox="1"/>
          <p:nvPr/>
        </p:nvSpPr>
        <p:spPr>
          <a:xfrm>
            <a:off x="6797040" y="1452395"/>
            <a:ext cx="4748212" cy="97336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/>
              <a:t>人行横道应垂直于道路中线，且当过街距离大于</a:t>
            </a:r>
            <a:r>
              <a:rPr lang="en-US" altLang="zh-CN" sz="1600" dirty="0"/>
              <a:t>16m</a:t>
            </a:r>
            <a:r>
              <a:rPr lang="zh-CN" altLang="en-US" sz="1600" dirty="0"/>
              <a:t>时理应设计行人过街安全岛。</a:t>
            </a:r>
            <a:endParaRPr lang="zh-CN" altLang="en-US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9BB67AD-6BE0-43F7-8876-D4F67B235F70}"/>
              </a:ext>
            </a:extLst>
          </p:cNvPr>
          <p:cNvSpPr/>
          <p:nvPr/>
        </p:nvSpPr>
        <p:spPr>
          <a:xfrm>
            <a:off x="6862991" y="1180518"/>
            <a:ext cx="3586886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人行横道设计</a:t>
            </a:r>
            <a:r>
              <a:rPr lang="zh-CN" altLang="en-US" sz="2000" spc="100" dirty="0">
                <a:blipFill>
                  <a:blip r:embed="rId4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5982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6E7AD-BC5B-43BD-BD09-5F5B3652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停车管理问题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36A4A5-7E9D-4301-871D-A84EE6C5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12</a:t>
            </a:fld>
            <a:endParaRPr lang="zh-CN" altLang="en-US" sz="1150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A9DDD-8885-4E5F-9B0E-C581D38378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7235" y="3657600"/>
            <a:ext cx="3054209" cy="182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C6934E-7537-44C4-B77B-F3070942F8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10574" y="3657600"/>
            <a:ext cx="2743201" cy="182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0D816E-7F72-492C-8BDC-105B5B336E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80911" y="3657600"/>
            <a:ext cx="3054209" cy="18253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7B1762-0C13-491B-BD87-A8969F25E7C6}"/>
              </a:ext>
            </a:extLst>
          </p:cNvPr>
          <p:cNvSpPr txBox="1"/>
          <p:nvPr/>
        </p:nvSpPr>
        <p:spPr>
          <a:xfrm>
            <a:off x="442912" y="1586862"/>
            <a:ext cx="11306175" cy="1613538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该路口没有交警、摄像头等交通管制手段，许多需要临时停车的司机图方便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就在路边随意停车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导致转弯处、人行横道处都能看见违停的车辆，严重影响交通秩序，加重了交叉口的负担与拥挤状况。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由于路口位于万科生活广场处，附近没有集中的停车场，不少前来就餐的人就就近在非机动车道停车，会导致非机动车道被占用，影响其他人通行，造成交通堵塞。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0B4EE1C-EC6A-42A7-88AF-F8C6B8699EE4}"/>
              </a:ext>
            </a:extLst>
          </p:cNvPr>
          <p:cNvSpPr/>
          <p:nvPr/>
        </p:nvSpPr>
        <p:spPr>
          <a:xfrm>
            <a:off x="508864" y="1314985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路边停车问题</a:t>
            </a:r>
            <a:r>
              <a:rPr lang="zh-CN" altLang="en-US" sz="2000" spc="100" dirty="0">
                <a:blipFill>
                  <a:blip r:embed="rId5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1612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7FE78-EDD0-4794-B2F2-796BB70B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Synchro</a:t>
            </a:r>
            <a:r>
              <a:rPr lang="zh-CN" altLang="en-US" dirty="0"/>
              <a:t>仿真分析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CF87D4-DAAC-467B-BCB7-CFB4BAA5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13</a:t>
            </a:fld>
            <a:endParaRPr lang="zh-CN" altLang="en-US" sz="1150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A82C5A-F904-4248-820F-A04B69D6B019}"/>
              </a:ext>
            </a:extLst>
          </p:cNvPr>
          <p:cNvSpPr txBox="1"/>
          <p:nvPr/>
        </p:nvSpPr>
        <p:spPr>
          <a:xfrm>
            <a:off x="442913" y="4895038"/>
            <a:ext cx="11306174" cy="1406365"/>
          </a:xfrm>
          <a:prstGeom prst="rect">
            <a:avLst/>
          </a:prstGeom>
          <a:noFill/>
          <a:ln>
            <a:solidFill>
              <a:schemeClr val="bg1">
                <a:lumMod val="75000"/>
                <a:alpha val="46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/>
              <a:t>设定道路条件同实际道路情况后，利用</a:t>
            </a:r>
            <a:r>
              <a:rPr lang="en-US" altLang="zh-CN" dirty="0"/>
              <a:t>synchro</a:t>
            </a:r>
            <a:r>
              <a:rPr lang="zh-CN" altLang="en-US" dirty="0"/>
              <a:t>仿真</a:t>
            </a:r>
            <a:endParaRPr lang="en-US" altLang="zh-CN" dirty="0"/>
          </a:p>
          <a:p>
            <a:pPr algn="just"/>
            <a:r>
              <a:rPr lang="zh-CN" altLang="en-US" dirty="0"/>
              <a:t>结果表明 </a:t>
            </a:r>
            <a:r>
              <a:rPr lang="en-US" altLang="zh-CN" b="1" dirty="0">
                <a:solidFill>
                  <a:srgbClr val="C00000"/>
                </a:solidFill>
              </a:rPr>
              <a:t>Delay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en-US" altLang="zh-CN" b="1" dirty="0">
                <a:solidFill>
                  <a:srgbClr val="C00000"/>
                </a:solidFill>
              </a:rPr>
              <a:t> 128.7</a:t>
            </a:r>
            <a:r>
              <a:rPr lang="zh-CN" altLang="en-US" b="1" dirty="0">
                <a:solidFill>
                  <a:srgbClr val="C00000"/>
                </a:solidFill>
              </a:rPr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Int. LOS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en-US" altLang="zh-CN" b="1" dirty="0">
                <a:solidFill>
                  <a:srgbClr val="C00000"/>
                </a:solidFill>
              </a:rPr>
              <a:t>F</a:t>
            </a:r>
            <a:r>
              <a:rPr lang="zh-CN" altLang="en-US" dirty="0"/>
              <a:t>，主要问题为天辰路直行流量大造成的拥堵。</a:t>
            </a:r>
            <a:endParaRPr lang="en-US" altLang="zh-CN" dirty="0"/>
          </a:p>
          <a:p>
            <a:pPr algn="just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98A1426-3A2F-4BFE-88B4-9A8075446DFA}"/>
              </a:ext>
            </a:extLst>
          </p:cNvPr>
          <p:cNvCxnSpPr>
            <a:cxnSpLocks/>
          </p:cNvCxnSpPr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8376068-CF82-4150-A8A5-BAF62F9CF0F3}"/>
              </a:ext>
            </a:extLst>
          </p:cNvPr>
          <p:cNvCxnSpPr>
            <a:cxnSpLocks/>
          </p:cNvCxnSpPr>
          <p:nvPr/>
        </p:nvCxnSpPr>
        <p:spPr>
          <a:xfrm>
            <a:off x="442912" y="4758336"/>
            <a:ext cx="113061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7C7CEB8-DD25-4191-A493-631A1198D9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6974" y="966808"/>
            <a:ext cx="5172075" cy="34405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D79690-FBC5-4AA0-84CF-DAF2FA1C4F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2951" y="966806"/>
            <a:ext cx="4944199" cy="34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3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474BE4-294F-40CB-B747-B5CDA7FBB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  <a:endParaRPr lang="en-US" altLang="zh-CN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第三部分 </a:t>
            </a:r>
            <a:r>
              <a:rPr lang="zh-CN" altLang="en-US" sz="2800" dirty="0">
                <a:blipFill>
                  <a:blip r:embed="rId2"/>
                  <a:stretch>
                    <a:fillRect/>
                  </a:stretch>
                </a:blipFill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综合治理方案</a:t>
            </a:r>
            <a:endParaRPr lang="en-US" altLang="zh-CN" dirty="0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综合治理方案一：小成本方案</a:t>
            </a:r>
          </a:p>
          <a:p>
            <a:r>
              <a:rPr lang="zh-CN" altLang="en-US" dirty="0"/>
              <a:t>综合治理方案二：渠化岛设计方案</a:t>
            </a:r>
          </a:p>
          <a:p>
            <a:r>
              <a:rPr lang="zh-CN" altLang="en-US" dirty="0"/>
              <a:t>综合治理方案三：全感应协调控制方案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BCD11B-68E8-4B16-BC22-9955C23A8919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66D9C81-A0FA-4743-9D5C-D9549B15210A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87582CD-31F5-4AD7-B76B-C322CA68A98F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FCDD506-5F0B-429F-B265-095B0F3E3076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5899AFA4-CF8C-4853-8B81-FA82EAF2D49D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396C701D-A2F6-4702-A29C-DBD402C195CD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Oval 7">
                  <a:extLst>
                    <a:ext uri="{FF2B5EF4-FFF2-40B4-BE49-F238E27FC236}">
                      <a16:creationId xmlns:a16="http://schemas.microsoft.com/office/drawing/2014/main" id="{F39D5B21-2CD7-43C5-843E-23DE26CD285F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7BE8CA4-3EEC-4927-80F5-28126E423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C0BD4109-1E8B-4884-8786-947453ED85A3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B353EEA-6D15-4AFE-8C31-CA58074F7E2B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横线长度太长？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试试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Shift +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鼠标左键水平拖拉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8155AC-B3F1-4DCA-893D-BF3B50D030D5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17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8CBDB-9B4B-4530-A48A-A88922AF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综合治理方案一：小成本方案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56BB6F-3493-483B-ABC1-D1EEAEF8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15</a:t>
            </a:fld>
            <a:endParaRPr lang="zh-CN" altLang="en-US" sz="1150" spc="9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7B0B0E-8BEF-4196-81DE-F05B73E081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4939653" y="48260"/>
            <a:ext cx="5099050" cy="71869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18E4C4-94EA-44B6-A597-3EA45CC50B90}"/>
              </a:ext>
            </a:extLst>
          </p:cNvPr>
          <p:cNvSpPr txBox="1"/>
          <p:nvPr/>
        </p:nvSpPr>
        <p:spPr>
          <a:xfrm>
            <a:off x="642937" y="1687580"/>
            <a:ext cx="2709863" cy="401419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、拆除西区大道与两河东路间影响视距的障碍物；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、设置行人过街安全岛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、拓宽粮河路、两河东路，修改天辰路车道功能；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、交叉口内部设置导流线；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、优化交通标志信息。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5FF0DB5-506F-4D38-B467-B4EA91A53B27}"/>
              </a:ext>
            </a:extLst>
          </p:cNvPr>
          <p:cNvSpPr/>
          <p:nvPr/>
        </p:nvSpPr>
        <p:spPr>
          <a:xfrm>
            <a:off x="708888" y="1415703"/>
            <a:ext cx="2358161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小成本方案</a:t>
            </a:r>
            <a:r>
              <a:rPr lang="zh-CN" altLang="en-US" sz="2000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7880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8CBDB-9B4B-4530-A48A-A88922AF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综合治理方案一：小成本方案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56BB6F-3493-483B-ABC1-D1EEAEF8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16</a:t>
            </a:fld>
            <a:endParaRPr lang="zh-CN" altLang="en-US" sz="1150" spc="9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5FF0DB5-506F-4D38-B467-B4EA91A53B27}"/>
              </a:ext>
            </a:extLst>
          </p:cNvPr>
          <p:cNvSpPr/>
          <p:nvPr/>
        </p:nvSpPr>
        <p:spPr>
          <a:xfrm>
            <a:off x="737463" y="1559315"/>
            <a:ext cx="2358161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过街设计图</a:t>
            </a:r>
            <a:r>
              <a:rPr lang="zh-CN" altLang="en-US" sz="2000" spc="100" dirty="0">
                <a:blipFill>
                  <a:blip r:embed="rId2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E38DBD-3830-46E2-B88C-43AB64A836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7463" y="2705981"/>
            <a:ext cx="3281045" cy="2409825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FF3F1F-2D8A-4129-AE25-0BBAB8B6A438}"/>
              </a:ext>
            </a:extLst>
          </p:cNvPr>
          <p:cNvSpPr/>
          <p:nvPr/>
        </p:nvSpPr>
        <p:spPr>
          <a:xfrm>
            <a:off x="4588827" y="1559315"/>
            <a:ext cx="2358161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导流线设计图</a:t>
            </a:r>
            <a:r>
              <a:rPr lang="zh-CN" altLang="en-US" sz="2000" spc="100" dirty="0">
                <a:blipFill>
                  <a:blip r:embed="rId2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9A3A85-9F70-4770-BCA8-736774CDF5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88827" y="2523100"/>
            <a:ext cx="3234690" cy="27755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59B6A3-895E-44EE-A3F2-E18F03900974}"/>
              </a:ext>
            </a:extLst>
          </p:cNvPr>
          <p:cNvPicPr/>
          <p:nvPr/>
        </p:nvPicPr>
        <p:blipFill rotWithShape="1">
          <a:blip r:embed="rId5"/>
          <a:srcRect r="12798" b="23258"/>
          <a:stretch/>
        </p:blipFill>
        <p:spPr bwMode="auto">
          <a:xfrm>
            <a:off x="8393836" y="2599054"/>
            <a:ext cx="3108008" cy="26996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B59F90-B926-4E96-84B2-13627B8EA81E}"/>
              </a:ext>
            </a:extLst>
          </p:cNvPr>
          <p:cNvSpPr/>
          <p:nvPr/>
        </p:nvSpPr>
        <p:spPr>
          <a:xfrm>
            <a:off x="8440191" y="1559315"/>
            <a:ext cx="2358161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掉头设计图</a:t>
            </a:r>
            <a:r>
              <a:rPr lang="zh-CN" altLang="en-US" sz="2000" spc="100" dirty="0">
                <a:blipFill>
                  <a:blip r:embed="rId2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7564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8CBDB-9B4B-4530-A48A-A88922AF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综合治理方案一：小成本方案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56BB6F-3493-483B-ABC1-D1EEAEF8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17</a:t>
            </a:fld>
            <a:endParaRPr lang="zh-CN" altLang="en-US" sz="1150" spc="9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EE5C77-0267-4F6D-A8D6-94B93C40C77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5"/>
          <a:stretch/>
        </p:blipFill>
        <p:spPr bwMode="auto">
          <a:xfrm>
            <a:off x="776734" y="2985483"/>
            <a:ext cx="6119366" cy="23627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BA32AFB-6252-41F3-904D-D6BA143C9AEF}"/>
              </a:ext>
            </a:extLst>
          </p:cNvPr>
          <p:cNvSpPr txBox="1"/>
          <p:nvPr/>
        </p:nvSpPr>
        <p:spPr>
          <a:xfrm>
            <a:off x="1092993" y="1412777"/>
            <a:ext cx="10006013" cy="97336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考虑到粮河路与西区大道的左转车流量大，天辰路与两河东路左转车流很小，故对粮河路与西区大道设置专用</a:t>
            </a:r>
            <a:r>
              <a:rPr lang="zh-CN" altLang="en-US" sz="1600" b="1" spc="100" dirty="0">
                <a:solidFill>
                  <a:srgbClr val="C00000"/>
                </a:solidFill>
              </a:rPr>
              <a:t>左转保护相位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2FC2B62-CEA6-49F3-BC6C-11CE798DC4AB}"/>
              </a:ext>
            </a:extLst>
          </p:cNvPr>
          <p:cNvSpPr/>
          <p:nvPr/>
        </p:nvSpPr>
        <p:spPr>
          <a:xfrm>
            <a:off x="1158945" y="1140900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信号相位</a:t>
            </a:r>
            <a:r>
              <a:rPr lang="zh-CN" altLang="en-US" sz="2000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CD149F2-BFAC-4CDE-A889-417C7AA7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34" t="16918" r="30998" b="-1475"/>
          <a:stretch/>
        </p:blipFill>
        <p:spPr>
          <a:xfrm>
            <a:off x="8112535" y="4166880"/>
            <a:ext cx="2558190" cy="18614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D45EF4-36BF-4782-9539-B2F6A34D2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867" y="2430095"/>
            <a:ext cx="2442858" cy="79373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60878D9-709F-4B93-BE18-3618C3D12EC1}"/>
              </a:ext>
            </a:extLst>
          </p:cNvPr>
          <p:cNvSpPr txBox="1"/>
          <p:nvPr/>
        </p:nvSpPr>
        <p:spPr>
          <a:xfrm>
            <a:off x="7747625" y="3136047"/>
            <a:ext cx="3211810" cy="970348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考虑到行人过街进行扩增，周期至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100s</a:t>
            </a:r>
            <a:endParaRPr lang="zh-CN" altLang="en-US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C471EA5-A969-4831-8284-1F5FD36AF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84" y="6159888"/>
            <a:ext cx="10800000" cy="2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6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7FE78-EDD0-4794-B2F2-796BB70B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综合治理方案一：小成本方案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CF87D4-DAAC-467B-BCB7-CFB4BAA5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18</a:t>
            </a:fld>
            <a:endParaRPr lang="zh-CN" altLang="en-US" sz="1150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A82C5A-F904-4248-820F-A04B69D6B019}"/>
              </a:ext>
            </a:extLst>
          </p:cNvPr>
          <p:cNvSpPr txBox="1"/>
          <p:nvPr/>
        </p:nvSpPr>
        <p:spPr>
          <a:xfrm>
            <a:off x="423864" y="4726412"/>
            <a:ext cx="11306174" cy="1766464"/>
          </a:xfrm>
          <a:prstGeom prst="rect">
            <a:avLst/>
          </a:prstGeom>
          <a:noFill/>
          <a:ln>
            <a:solidFill>
              <a:schemeClr val="bg1">
                <a:lumMod val="75000"/>
                <a:alpha val="46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/>
              <a:t>设定道路条件与信号相位方案后，利用</a:t>
            </a:r>
            <a:r>
              <a:rPr lang="en-US" altLang="zh-CN" dirty="0"/>
              <a:t>synchro</a:t>
            </a:r>
            <a:r>
              <a:rPr lang="zh-CN" altLang="en-US" dirty="0"/>
              <a:t>仿真</a:t>
            </a:r>
            <a:endParaRPr lang="en-US" altLang="zh-CN" dirty="0"/>
          </a:p>
          <a:p>
            <a:pPr algn="just"/>
            <a:r>
              <a:rPr lang="zh-CN" altLang="en-US" dirty="0"/>
              <a:t>结果表明 </a:t>
            </a:r>
            <a:r>
              <a:rPr lang="en-US" altLang="zh-CN" b="1" dirty="0">
                <a:solidFill>
                  <a:srgbClr val="C00000"/>
                </a:solidFill>
              </a:rPr>
              <a:t>Delay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en-US" altLang="zh-CN" b="1" dirty="0">
                <a:solidFill>
                  <a:srgbClr val="C00000"/>
                </a:solidFill>
              </a:rPr>
              <a:t> 128.7</a:t>
            </a:r>
            <a:r>
              <a:rPr lang="zh-CN" altLang="en-US" b="1" dirty="0">
                <a:solidFill>
                  <a:srgbClr val="C00000"/>
                </a:solidFill>
              </a:rPr>
              <a:t>→</a:t>
            </a:r>
            <a:r>
              <a:rPr lang="en-US" altLang="zh-CN" b="1" dirty="0">
                <a:solidFill>
                  <a:srgbClr val="C00000"/>
                </a:solidFill>
              </a:rPr>
              <a:t>89.7</a:t>
            </a:r>
            <a:r>
              <a:rPr lang="zh-CN" altLang="en-US" b="1" dirty="0">
                <a:solidFill>
                  <a:srgbClr val="C00000"/>
                </a:solidFill>
              </a:rPr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Int. LOS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en-US" altLang="zh-CN" b="1" dirty="0">
                <a:solidFill>
                  <a:srgbClr val="C00000"/>
                </a:solidFill>
              </a:rPr>
              <a:t>F</a:t>
            </a:r>
            <a:r>
              <a:rPr lang="zh-CN" altLang="en-US" b="1" dirty="0">
                <a:solidFill>
                  <a:srgbClr val="C00000"/>
                </a:solidFill>
              </a:rPr>
              <a:t> → </a:t>
            </a:r>
            <a:r>
              <a:rPr lang="en-US" altLang="zh-CN" b="1" dirty="0">
                <a:solidFill>
                  <a:srgbClr val="C00000"/>
                </a:solidFill>
              </a:rPr>
              <a:t>F</a:t>
            </a:r>
            <a:r>
              <a:rPr lang="zh-CN" altLang="en-US" dirty="0"/>
              <a:t>，拥堵情况有所缓解。</a:t>
            </a:r>
            <a:endParaRPr lang="en-US" altLang="zh-CN" dirty="0"/>
          </a:p>
          <a:p>
            <a:pPr algn="just"/>
            <a:r>
              <a:rPr lang="en-US" altLang="zh-CN" dirty="0"/>
              <a:t>Delay</a:t>
            </a:r>
            <a:r>
              <a:rPr lang="zh-CN" altLang="en-US" dirty="0"/>
              <a:t>未大幅度降低的主要原因为增加相位为三相位，但此方案能</a:t>
            </a:r>
            <a:r>
              <a:rPr lang="zh-CN" altLang="en-US" b="1" dirty="0">
                <a:solidFill>
                  <a:srgbClr val="087AB6"/>
                </a:solidFill>
              </a:rPr>
              <a:t>低成本</a:t>
            </a:r>
            <a:r>
              <a:rPr lang="zh-CN" altLang="en-US" dirty="0"/>
              <a:t>有效</a:t>
            </a:r>
            <a:r>
              <a:rPr lang="zh-CN" altLang="en-US" b="1" dirty="0">
                <a:solidFill>
                  <a:srgbClr val="087AB6"/>
                </a:solidFill>
              </a:rPr>
              <a:t>减少交叉口内冲突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087AB6"/>
                </a:solidFill>
              </a:rPr>
              <a:t>提高行人过街安全。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98A1426-3A2F-4BFE-88B4-9A8075446DFA}"/>
              </a:ext>
            </a:extLst>
          </p:cNvPr>
          <p:cNvCxnSpPr>
            <a:cxnSpLocks/>
          </p:cNvCxnSpPr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8376068-CF82-4150-A8A5-BAF62F9CF0F3}"/>
              </a:ext>
            </a:extLst>
          </p:cNvPr>
          <p:cNvCxnSpPr>
            <a:cxnSpLocks/>
          </p:cNvCxnSpPr>
          <p:nvPr/>
        </p:nvCxnSpPr>
        <p:spPr>
          <a:xfrm>
            <a:off x="442912" y="4758336"/>
            <a:ext cx="113061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C62E8978-34C2-45E3-9020-44296F8069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74739" y="995644"/>
            <a:ext cx="5417186" cy="3411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F8EF50-F7DA-439C-8767-8210B1214A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0075" y="995644"/>
            <a:ext cx="5073015" cy="3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00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8CBDB-9B4B-4530-A48A-A88922AF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综合治理方案二：渠化岛设计方案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56BB6F-3493-483B-ABC1-D1EEAEF8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19</a:t>
            </a:fld>
            <a:endParaRPr lang="zh-CN" altLang="en-US" sz="1150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18E4C4-94EA-44B6-A597-3EA45CC50B90}"/>
              </a:ext>
            </a:extLst>
          </p:cNvPr>
          <p:cNvSpPr txBox="1"/>
          <p:nvPr/>
        </p:nvSpPr>
        <p:spPr>
          <a:xfrm>
            <a:off x="804862" y="2335280"/>
            <a:ext cx="2709863" cy="2536868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、拆除西区大道与两河东路间影响视距的障碍物；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、拓宽各进出口道；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、设置渠化岛；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、优化交通标志信息。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5FF0DB5-506F-4D38-B467-B4EA91A53B27}"/>
              </a:ext>
            </a:extLst>
          </p:cNvPr>
          <p:cNvSpPr/>
          <p:nvPr/>
        </p:nvSpPr>
        <p:spPr>
          <a:xfrm>
            <a:off x="870813" y="2063403"/>
            <a:ext cx="2358161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渠化岛设计方案</a:t>
            </a:r>
            <a:r>
              <a:rPr lang="zh-CN" altLang="en-US" sz="2000" spc="100" dirty="0">
                <a:blipFill>
                  <a:blip r:embed="rId2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098CD1-5A59-4857-B4D8-A233D4A43E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5228586" y="251618"/>
            <a:ext cx="4998086" cy="674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5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1A8E59-7B2F-4325-8393-37ACB50E5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交通调查</a:t>
            </a:r>
            <a:endParaRPr lang="en-US" altLang="zh-CN" dirty="0"/>
          </a:p>
          <a:p>
            <a:r>
              <a:rPr lang="zh-CN" altLang="en-US" dirty="0"/>
              <a:t>现状评价</a:t>
            </a:r>
            <a:endParaRPr lang="en-US" altLang="zh-CN" dirty="0"/>
          </a:p>
          <a:p>
            <a:r>
              <a:rPr lang="zh-CN" altLang="en-US" dirty="0"/>
              <a:t>治理方案</a:t>
            </a:r>
            <a:endParaRPr lang="en-US" altLang="zh-CN" dirty="0"/>
          </a:p>
          <a:p>
            <a:r>
              <a:rPr lang="zh-CN" altLang="en-US" dirty="0"/>
              <a:t>对比总结</a:t>
            </a:r>
            <a:endParaRPr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43346CD-0DBC-40E0-992D-1EFE4924BA95}"/>
              </a:ext>
            </a:extLst>
          </p:cNvPr>
          <p:cNvGrpSpPr/>
          <p:nvPr/>
        </p:nvGrpSpPr>
        <p:grpSpPr>
          <a:xfrm>
            <a:off x="0" y="-763905"/>
            <a:ext cx="6904036" cy="685799"/>
            <a:chOff x="0" y="-763905"/>
            <a:chExt cx="6904036" cy="68579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ADE57A1-8C4A-4A65-8F76-12348DC907FC}"/>
                </a:ext>
              </a:extLst>
            </p:cNvPr>
            <p:cNvGrpSpPr/>
            <p:nvPr/>
          </p:nvGrpSpPr>
          <p:grpSpPr>
            <a:xfrm>
              <a:off x="0" y="-763905"/>
              <a:ext cx="6904036" cy="685799"/>
              <a:chOff x="1786550" y="-904875"/>
              <a:chExt cx="6904036" cy="68579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E472189-08FD-4FFB-9339-262655CBEC21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B34F6F4-C9DA-421E-B15C-A5CFE043B9A1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957913A-F694-4F96-8F4E-B6BB500FBF65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E96F25C7-EF7D-4313-A64B-D31091366205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Oval 7">
                  <a:extLst>
                    <a:ext uri="{FF2B5EF4-FFF2-40B4-BE49-F238E27FC236}">
                      <a16:creationId xmlns:a16="http://schemas.microsoft.com/office/drawing/2014/main" id="{F2375EB2-AA1E-42B3-8EB7-CE82A356283D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E1C5ADC-193C-4EA3-8AF5-314D96896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等腰三角形 22">
                <a:extLst>
                  <a:ext uri="{FF2B5EF4-FFF2-40B4-BE49-F238E27FC236}">
                    <a16:creationId xmlns:a16="http://schemas.microsoft.com/office/drawing/2014/main" id="{B8525429-7B99-418F-B20E-80C99096B19A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F07A5EF-887F-4F00-9900-8BCB48D131FA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右键单击左侧缩略图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版式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选择不同风格目录页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B60C12C-9FF5-49B0-8294-FF901E35F71E}"/>
                </a:ext>
              </a:extLst>
            </p:cNvPr>
            <p:cNvSpPr txBox="1"/>
            <p:nvPr/>
          </p:nvSpPr>
          <p:spPr>
            <a:xfrm>
              <a:off x="6592431" y="-635772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B8230F5-7432-4B13-BC91-ADBF75DF42CA}"/>
              </a:ext>
            </a:extLst>
          </p:cNvPr>
          <p:cNvGrpSpPr/>
          <p:nvPr/>
        </p:nvGrpSpPr>
        <p:grpSpPr>
          <a:xfrm>
            <a:off x="7086600" y="-763905"/>
            <a:ext cx="5105400" cy="685799"/>
            <a:chOff x="7086600" y="-763905"/>
            <a:chExt cx="5105400" cy="68579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2A57192-6CE2-467A-8F18-B23A157DADEE}"/>
                </a:ext>
              </a:extLst>
            </p:cNvPr>
            <p:cNvSpPr/>
            <p:nvPr/>
          </p:nvSpPr>
          <p:spPr>
            <a:xfrm>
              <a:off x="7086600" y="-763905"/>
              <a:ext cx="5105400" cy="685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E4AEAC-F250-43EA-A4DF-D962F3FBAD48}"/>
                </a:ext>
              </a:extLst>
            </p:cNvPr>
            <p:cNvSpPr/>
            <p:nvPr/>
          </p:nvSpPr>
          <p:spPr>
            <a:xfrm flipH="1">
              <a:off x="7086600" y="-763905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F2A59C6-DA9C-4561-B22E-577812406D10}"/>
                </a:ext>
              </a:extLst>
            </p:cNvPr>
            <p:cNvGrpSpPr/>
            <p:nvPr/>
          </p:nvGrpSpPr>
          <p:grpSpPr>
            <a:xfrm>
              <a:off x="7243480" y="-635772"/>
              <a:ext cx="364639" cy="429532"/>
              <a:chOff x="202990" y="7474403"/>
              <a:chExt cx="364639" cy="429532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84CF894-CA56-4469-BAC6-F1AC0D7C6F8E}"/>
                  </a:ext>
                </a:extLst>
              </p:cNvPr>
              <p:cNvSpPr/>
              <p:nvPr/>
            </p:nvSpPr>
            <p:spPr>
              <a:xfrm>
                <a:off x="267138" y="7538114"/>
                <a:ext cx="236342" cy="236342"/>
              </a:xfrm>
              <a:prstGeom prst="ellipse">
                <a:avLst/>
              </a:prstGeom>
              <a:solidFill>
                <a:srgbClr val="FED1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Oval 7">
                <a:extLst>
                  <a:ext uri="{FF2B5EF4-FFF2-40B4-BE49-F238E27FC236}">
                    <a16:creationId xmlns:a16="http://schemas.microsoft.com/office/drawing/2014/main" id="{A7E5797B-6369-40F6-BC6B-43F2A55D0ACF}"/>
                  </a:ext>
                </a:extLst>
              </p:cNvPr>
              <p:cNvSpPr/>
              <p:nvPr/>
            </p:nvSpPr>
            <p:spPr>
              <a:xfrm>
                <a:off x="202990" y="7474403"/>
                <a:ext cx="364639" cy="429532"/>
              </a:xfrm>
              <a:custGeom>
                <a:avLst/>
                <a:gdLst>
                  <a:gd name="connsiteX0" fmla="*/ 204373 w 514281"/>
                  <a:gd name="connsiteY0" fmla="*/ 530626 h 605804"/>
                  <a:gd name="connsiteX1" fmla="*/ 204373 w 514281"/>
                  <a:gd name="connsiteY1" fmla="*/ 556952 h 605804"/>
                  <a:gd name="connsiteX2" fmla="*/ 311229 w 514281"/>
                  <a:gd name="connsiteY2" fmla="*/ 556952 h 605804"/>
                  <a:gd name="connsiteX3" fmla="*/ 311229 w 514281"/>
                  <a:gd name="connsiteY3" fmla="*/ 530626 h 605804"/>
                  <a:gd name="connsiteX4" fmla="*/ 204373 w 514281"/>
                  <a:gd name="connsiteY4" fmla="*/ 479178 h 605804"/>
                  <a:gd name="connsiteX5" fmla="*/ 204373 w 514281"/>
                  <a:gd name="connsiteY5" fmla="*/ 504299 h 605804"/>
                  <a:gd name="connsiteX6" fmla="*/ 311229 w 514281"/>
                  <a:gd name="connsiteY6" fmla="*/ 504299 h 605804"/>
                  <a:gd name="connsiteX7" fmla="*/ 311229 w 514281"/>
                  <a:gd name="connsiteY7" fmla="*/ 479178 h 605804"/>
                  <a:gd name="connsiteX8" fmla="*/ 458958 w 514281"/>
                  <a:gd name="connsiteY8" fmla="*/ 243592 h 605804"/>
                  <a:gd name="connsiteX9" fmla="*/ 514281 w 514281"/>
                  <a:gd name="connsiteY9" fmla="*/ 243592 h 605804"/>
                  <a:gd name="connsiteX10" fmla="*/ 514281 w 514281"/>
                  <a:gd name="connsiteY10" fmla="*/ 269913 h 605804"/>
                  <a:gd name="connsiteX11" fmla="*/ 458958 w 514281"/>
                  <a:gd name="connsiteY11" fmla="*/ 269913 h 605804"/>
                  <a:gd name="connsiteX12" fmla="*/ 0 w 514281"/>
                  <a:gd name="connsiteY12" fmla="*/ 243592 h 605804"/>
                  <a:gd name="connsiteX13" fmla="*/ 55323 w 514281"/>
                  <a:gd name="connsiteY13" fmla="*/ 243592 h 605804"/>
                  <a:gd name="connsiteX14" fmla="*/ 55323 w 514281"/>
                  <a:gd name="connsiteY14" fmla="*/ 269913 h 605804"/>
                  <a:gd name="connsiteX15" fmla="*/ 0 w 514281"/>
                  <a:gd name="connsiteY15" fmla="*/ 269913 h 605804"/>
                  <a:gd name="connsiteX16" fmla="*/ 263695 w 514281"/>
                  <a:gd name="connsiteY16" fmla="*/ 202846 h 605804"/>
                  <a:gd name="connsiteX17" fmla="*/ 192467 w 514281"/>
                  <a:gd name="connsiteY17" fmla="*/ 273946 h 605804"/>
                  <a:gd name="connsiteX18" fmla="*/ 237321 w 514281"/>
                  <a:gd name="connsiteY18" fmla="*/ 273946 h 605804"/>
                  <a:gd name="connsiteX19" fmla="*/ 250601 w 514281"/>
                  <a:gd name="connsiteY19" fmla="*/ 288407 h 605804"/>
                  <a:gd name="connsiteX20" fmla="*/ 246608 w 514281"/>
                  <a:gd name="connsiteY20" fmla="*/ 326599 h 605804"/>
                  <a:gd name="connsiteX21" fmla="*/ 320436 w 514281"/>
                  <a:gd name="connsiteY21" fmla="*/ 252904 h 605804"/>
                  <a:gd name="connsiteX22" fmla="*/ 275582 w 514281"/>
                  <a:gd name="connsiteY22" fmla="*/ 252904 h 605804"/>
                  <a:gd name="connsiteX23" fmla="*/ 262302 w 514281"/>
                  <a:gd name="connsiteY23" fmla="*/ 239648 h 605804"/>
                  <a:gd name="connsiteX24" fmla="*/ 283673 w 514281"/>
                  <a:gd name="connsiteY24" fmla="*/ 156984 h 605804"/>
                  <a:gd name="connsiteX25" fmla="*/ 291462 w 514281"/>
                  <a:gd name="connsiteY25" fmla="*/ 168641 h 605804"/>
                  <a:gd name="connsiteX26" fmla="*/ 290071 w 514281"/>
                  <a:gd name="connsiteY26" fmla="*/ 225094 h 605804"/>
                  <a:gd name="connsiteX27" fmla="*/ 290069 w 514281"/>
                  <a:gd name="connsiteY27" fmla="*/ 225094 h 605804"/>
                  <a:gd name="connsiteX28" fmla="*/ 290069 w 514281"/>
                  <a:gd name="connsiteY28" fmla="*/ 225187 h 605804"/>
                  <a:gd name="connsiteX29" fmla="*/ 290071 w 514281"/>
                  <a:gd name="connsiteY29" fmla="*/ 225094 h 605804"/>
                  <a:gd name="connsiteX30" fmla="*/ 353496 w 514281"/>
                  <a:gd name="connsiteY30" fmla="*/ 225094 h 605804"/>
                  <a:gd name="connsiteX31" fmla="*/ 362783 w 514281"/>
                  <a:gd name="connsiteY31" fmla="*/ 247435 h 605804"/>
                  <a:gd name="connsiteX32" fmla="*/ 240014 w 514281"/>
                  <a:gd name="connsiteY32" fmla="*/ 369982 h 605804"/>
                  <a:gd name="connsiteX33" fmla="*/ 217634 w 514281"/>
                  <a:gd name="connsiteY33" fmla="*/ 359414 h 605804"/>
                  <a:gd name="connsiteX34" fmla="*/ 222927 w 514281"/>
                  <a:gd name="connsiteY34" fmla="*/ 298882 h 605804"/>
                  <a:gd name="connsiteX35" fmla="*/ 160893 w 514281"/>
                  <a:gd name="connsiteY35" fmla="*/ 298882 h 605804"/>
                  <a:gd name="connsiteX36" fmla="*/ 151606 w 514281"/>
                  <a:gd name="connsiteY36" fmla="*/ 276542 h 605804"/>
                  <a:gd name="connsiteX37" fmla="*/ 268988 w 514281"/>
                  <a:gd name="connsiteY37" fmla="*/ 159371 h 605804"/>
                  <a:gd name="connsiteX38" fmla="*/ 283673 w 514281"/>
                  <a:gd name="connsiteY38" fmla="*/ 156984 h 605804"/>
                  <a:gd name="connsiteX39" fmla="*/ 250606 w 514281"/>
                  <a:gd name="connsiteY39" fmla="*/ 114503 h 605804"/>
                  <a:gd name="connsiteX40" fmla="*/ 114784 w 514281"/>
                  <a:gd name="connsiteY40" fmla="*/ 244837 h 605804"/>
                  <a:gd name="connsiteX41" fmla="*/ 159624 w 514281"/>
                  <a:gd name="connsiteY41" fmla="*/ 362007 h 605804"/>
                  <a:gd name="connsiteX42" fmla="*/ 204001 w 514281"/>
                  <a:gd name="connsiteY42" fmla="*/ 452852 h 605804"/>
                  <a:gd name="connsiteX43" fmla="*/ 311322 w 514281"/>
                  <a:gd name="connsiteY43" fmla="*/ 452852 h 605804"/>
                  <a:gd name="connsiteX44" fmla="*/ 354678 w 514281"/>
                  <a:gd name="connsiteY44" fmla="*/ 362007 h 605804"/>
                  <a:gd name="connsiteX45" fmla="*/ 400819 w 514281"/>
                  <a:gd name="connsiteY45" fmla="*/ 258000 h 605804"/>
                  <a:gd name="connsiteX46" fmla="*/ 250606 w 514281"/>
                  <a:gd name="connsiteY46" fmla="*/ 114503 h 605804"/>
                  <a:gd name="connsiteX47" fmla="*/ 249213 w 514281"/>
                  <a:gd name="connsiteY47" fmla="*/ 88269 h 605804"/>
                  <a:gd name="connsiteX48" fmla="*/ 427556 w 514281"/>
                  <a:gd name="connsiteY48" fmla="*/ 258092 h 605804"/>
                  <a:gd name="connsiteX49" fmla="*/ 373524 w 514281"/>
                  <a:gd name="connsiteY49" fmla="*/ 381845 h 605804"/>
                  <a:gd name="connsiteX50" fmla="*/ 337874 w 514281"/>
                  <a:gd name="connsiteY50" fmla="*/ 460824 h 605804"/>
                  <a:gd name="connsiteX51" fmla="*/ 337874 w 514281"/>
                  <a:gd name="connsiteY51" fmla="*/ 571413 h 605804"/>
                  <a:gd name="connsiteX52" fmla="*/ 324598 w 514281"/>
                  <a:gd name="connsiteY52" fmla="*/ 583278 h 605804"/>
                  <a:gd name="connsiteX53" fmla="*/ 270473 w 514281"/>
                  <a:gd name="connsiteY53" fmla="*/ 583278 h 605804"/>
                  <a:gd name="connsiteX54" fmla="*/ 270473 w 514281"/>
                  <a:gd name="connsiteY54" fmla="*/ 592548 h 605804"/>
                  <a:gd name="connsiteX55" fmla="*/ 257290 w 514281"/>
                  <a:gd name="connsiteY55" fmla="*/ 605804 h 605804"/>
                  <a:gd name="connsiteX56" fmla="*/ 244014 w 514281"/>
                  <a:gd name="connsiteY56" fmla="*/ 592548 h 605804"/>
                  <a:gd name="connsiteX57" fmla="*/ 244014 w 514281"/>
                  <a:gd name="connsiteY57" fmla="*/ 583278 h 605804"/>
                  <a:gd name="connsiteX58" fmla="*/ 189890 w 514281"/>
                  <a:gd name="connsiteY58" fmla="*/ 583278 h 605804"/>
                  <a:gd name="connsiteX59" fmla="*/ 176707 w 514281"/>
                  <a:gd name="connsiteY59" fmla="*/ 570023 h 605804"/>
                  <a:gd name="connsiteX60" fmla="*/ 176707 w 514281"/>
                  <a:gd name="connsiteY60" fmla="*/ 460824 h 605804"/>
                  <a:gd name="connsiteX61" fmla="*/ 139757 w 514281"/>
                  <a:gd name="connsiteY61" fmla="*/ 380454 h 605804"/>
                  <a:gd name="connsiteX62" fmla="*/ 87025 w 514281"/>
                  <a:gd name="connsiteY62" fmla="*/ 242241 h 605804"/>
                  <a:gd name="connsiteX63" fmla="*/ 249213 w 514281"/>
                  <a:gd name="connsiteY63" fmla="*/ 88269 h 605804"/>
                  <a:gd name="connsiteX64" fmla="*/ 429815 w 514281"/>
                  <a:gd name="connsiteY64" fmla="*/ 66120 h 605804"/>
                  <a:gd name="connsiteX65" fmla="*/ 448444 w 514281"/>
                  <a:gd name="connsiteY65" fmla="*/ 84608 h 605804"/>
                  <a:gd name="connsiteX66" fmla="*/ 409280 w 514281"/>
                  <a:gd name="connsiteY66" fmla="*/ 123772 h 605804"/>
                  <a:gd name="connsiteX67" fmla="*/ 390721 w 514281"/>
                  <a:gd name="connsiteY67" fmla="*/ 105143 h 605804"/>
                  <a:gd name="connsiteX68" fmla="*/ 84820 w 514281"/>
                  <a:gd name="connsiteY68" fmla="*/ 66120 h 605804"/>
                  <a:gd name="connsiteX69" fmla="*/ 123843 w 514281"/>
                  <a:gd name="connsiteY69" fmla="*/ 105143 h 605804"/>
                  <a:gd name="connsiteX70" fmla="*/ 105284 w 514281"/>
                  <a:gd name="connsiteY70" fmla="*/ 123772 h 605804"/>
                  <a:gd name="connsiteX71" fmla="*/ 66120 w 514281"/>
                  <a:gd name="connsiteY71" fmla="*/ 84749 h 605804"/>
                  <a:gd name="connsiteX72" fmla="*/ 243945 w 514281"/>
                  <a:gd name="connsiteY72" fmla="*/ 0 h 605804"/>
                  <a:gd name="connsiteX73" fmla="*/ 270266 w 514281"/>
                  <a:gd name="connsiteY73" fmla="*/ 0 h 605804"/>
                  <a:gd name="connsiteX74" fmla="*/ 270266 w 514281"/>
                  <a:gd name="connsiteY74" fmla="*/ 55253 h 605804"/>
                  <a:gd name="connsiteX75" fmla="*/ 243945 w 514281"/>
                  <a:gd name="connsiteY75" fmla="*/ 55253 h 60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14281" h="605804">
                    <a:moveTo>
                      <a:pt x="204373" y="530626"/>
                    </a:moveTo>
                    <a:lnTo>
                      <a:pt x="204373" y="556952"/>
                    </a:lnTo>
                    <a:lnTo>
                      <a:pt x="311229" y="556952"/>
                    </a:lnTo>
                    <a:lnTo>
                      <a:pt x="311229" y="530626"/>
                    </a:lnTo>
                    <a:close/>
                    <a:moveTo>
                      <a:pt x="204373" y="479178"/>
                    </a:moveTo>
                    <a:lnTo>
                      <a:pt x="204373" y="504299"/>
                    </a:lnTo>
                    <a:lnTo>
                      <a:pt x="311229" y="504299"/>
                    </a:lnTo>
                    <a:lnTo>
                      <a:pt x="311229" y="479178"/>
                    </a:lnTo>
                    <a:close/>
                    <a:moveTo>
                      <a:pt x="458958" y="243592"/>
                    </a:moveTo>
                    <a:lnTo>
                      <a:pt x="514281" y="243592"/>
                    </a:lnTo>
                    <a:lnTo>
                      <a:pt x="514281" y="269913"/>
                    </a:lnTo>
                    <a:lnTo>
                      <a:pt x="458958" y="269913"/>
                    </a:lnTo>
                    <a:close/>
                    <a:moveTo>
                      <a:pt x="0" y="243592"/>
                    </a:moveTo>
                    <a:lnTo>
                      <a:pt x="55323" y="243592"/>
                    </a:lnTo>
                    <a:lnTo>
                      <a:pt x="55323" y="269913"/>
                    </a:lnTo>
                    <a:lnTo>
                      <a:pt x="0" y="269913"/>
                    </a:lnTo>
                    <a:close/>
                    <a:moveTo>
                      <a:pt x="263695" y="202846"/>
                    </a:moveTo>
                    <a:lnTo>
                      <a:pt x="192467" y="273946"/>
                    </a:lnTo>
                    <a:lnTo>
                      <a:pt x="237321" y="273946"/>
                    </a:lnTo>
                    <a:cubicBezTo>
                      <a:pt x="248001" y="273946"/>
                      <a:pt x="251530" y="280991"/>
                      <a:pt x="250601" y="288407"/>
                    </a:cubicBezTo>
                    <a:lnTo>
                      <a:pt x="246608" y="326599"/>
                    </a:lnTo>
                    <a:lnTo>
                      <a:pt x="320436" y="252904"/>
                    </a:lnTo>
                    <a:lnTo>
                      <a:pt x="275582" y="252904"/>
                    </a:lnTo>
                    <a:cubicBezTo>
                      <a:pt x="270010" y="252904"/>
                      <a:pt x="262302" y="250586"/>
                      <a:pt x="262302" y="239648"/>
                    </a:cubicBezTo>
                    <a:close/>
                    <a:moveTo>
                      <a:pt x="283673" y="156984"/>
                    </a:moveTo>
                    <a:cubicBezTo>
                      <a:pt x="288142" y="159139"/>
                      <a:pt x="291462" y="163635"/>
                      <a:pt x="291462" y="168641"/>
                    </a:cubicBezTo>
                    <a:lnTo>
                      <a:pt x="290071" y="225094"/>
                    </a:lnTo>
                    <a:lnTo>
                      <a:pt x="290069" y="225094"/>
                    </a:lnTo>
                    <a:lnTo>
                      <a:pt x="290069" y="225187"/>
                    </a:lnTo>
                    <a:lnTo>
                      <a:pt x="290071" y="225094"/>
                    </a:lnTo>
                    <a:lnTo>
                      <a:pt x="353496" y="225094"/>
                    </a:lnTo>
                    <a:cubicBezTo>
                      <a:pt x="367798" y="225094"/>
                      <a:pt x="370398" y="240946"/>
                      <a:pt x="362783" y="247435"/>
                    </a:cubicBezTo>
                    <a:lnTo>
                      <a:pt x="240014" y="369982"/>
                    </a:lnTo>
                    <a:cubicBezTo>
                      <a:pt x="231378" y="376749"/>
                      <a:pt x="217634" y="373041"/>
                      <a:pt x="217634" y="359414"/>
                    </a:cubicBezTo>
                    <a:lnTo>
                      <a:pt x="222927" y="298882"/>
                    </a:lnTo>
                    <a:lnTo>
                      <a:pt x="160893" y="298882"/>
                    </a:lnTo>
                    <a:cubicBezTo>
                      <a:pt x="148077" y="298882"/>
                      <a:pt x="141484" y="286646"/>
                      <a:pt x="151606" y="276542"/>
                    </a:cubicBezTo>
                    <a:lnTo>
                      <a:pt x="268988" y="159371"/>
                    </a:lnTo>
                    <a:cubicBezTo>
                      <a:pt x="273585" y="155014"/>
                      <a:pt x="279204" y="154829"/>
                      <a:pt x="283673" y="156984"/>
                    </a:cubicBezTo>
                    <a:close/>
                    <a:moveTo>
                      <a:pt x="250606" y="114503"/>
                    </a:moveTo>
                    <a:cubicBezTo>
                      <a:pt x="179399" y="118396"/>
                      <a:pt x="121375" y="173830"/>
                      <a:pt x="114784" y="244837"/>
                    </a:cubicBezTo>
                    <a:cubicBezTo>
                      <a:pt x="110792" y="289610"/>
                      <a:pt x="126667" y="331788"/>
                      <a:pt x="159624" y="362007"/>
                    </a:cubicBezTo>
                    <a:cubicBezTo>
                      <a:pt x="186083" y="387407"/>
                      <a:pt x="201680" y="419388"/>
                      <a:pt x="204001" y="452852"/>
                    </a:cubicBezTo>
                    <a:lnTo>
                      <a:pt x="311322" y="452852"/>
                    </a:lnTo>
                    <a:cubicBezTo>
                      <a:pt x="313086" y="418553"/>
                      <a:pt x="328683" y="386758"/>
                      <a:pt x="354678" y="362007"/>
                    </a:cubicBezTo>
                    <a:cubicBezTo>
                      <a:pt x="383736" y="334476"/>
                      <a:pt x="400819" y="297489"/>
                      <a:pt x="400819" y="258000"/>
                    </a:cubicBezTo>
                    <a:cubicBezTo>
                      <a:pt x="400819" y="176425"/>
                      <a:pt x="332304" y="110517"/>
                      <a:pt x="250606" y="114503"/>
                    </a:cubicBezTo>
                    <a:close/>
                    <a:moveTo>
                      <a:pt x="249213" y="88269"/>
                    </a:moveTo>
                    <a:cubicBezTo>
                      <a:pt x="346786" y="82985"/>
                      <a:pt x="427185" y="161964"/>
                      <a:pt x="427556" y="258092"/>
                    </a:cubicBezTo>
                    <a:cubicBezTo>
                      <a:pt x="427556" y="304164"/>
                      <a:pt x="407782" y="350142"/>
                      <a:pt x="373524" y="381845"/>
                    </a:cubicBezTo>
                    <a:cubicBezTo>
                      <a:pt x="351057" y="402795"/>
                      <a:pt x="337874" y="430511"/>
                      <a:pt x="337874" y="460824"/>
                    </a:cubicBezTo>
                    <a:lnTo>
                      <a:pt x="337874" y="571413"/>
                    </a:lnTo>
                    <a:cubicBezTo>
                      <a:pt x="337874" y="577995"/>
                      <a:pt x="331190" y="583278"/>
                      <a:pt x="324598" y="583278"/>
                    </a:cubicBezTo>
                    <a:lnTo>
                      <a:pt x="270473" y="583278"/>
                    </a:lnTo>
                    <a:lnTo>
                      <a:pt x="270473" y="592548"/>
                    </a:lnTo>
                    <a:cubicBezTo>
                      <a:pt x="270473" y="600428"/>
                      <a:pt x="265182" y="605804"/>
                      <a:pt x="257290" y="605804"/>
                    </a:cubicBezTo>
                    <a:cubicBezTo>
                      <a:pt x="249306" y="605804"/>
                      <a:pt x="244014" y="600428"/>
                      <a:pt x="244014" y="592548"/>
                    </a:cubicBezTo>
                    <a:lnTo>
                      <a:pt x="244014" y="583278"/>
                    </a:lnTo>
                    <a:lnTo>
                      <a:pt x="189890" y="583278"/>
                    </a:lnTo>
                    <a:cubicBezTo>
                      <a:pt x="181999" y="583278"/>
                      <a:pt x="176707" y="577995"/>
                      <a:pt x="176707" y="570023"/>
                    </a:cubicBezTo>
                    <a:lnTo>
                      <a:pt x="176707" y="460824"/>
                    </a:lnTo>
                    <a:cubicBezTo>
                      <a:pt x="176707" y="430511"/>
                      <a:pt x="163524" y="402795"/>
                      <a:pt x="139757" y="380454"/>
                    </a:cubicBezTo>
                    <a:cubicBezTo>
                      <a:pt x="101508" y="344951"/>
                      <a:pt x="83126" y="293596"/>
                      <a:pt x="87025" y="242241"/>
                    </a:cubicBezTo>
                    <a:cubicBezTo>
                      <a:pt x="95009" y="158071"/>
                      <a:pt x="164823" y="92255"/>
                      <a:pt x="249213" y="88269"/>
                    </a:cubicBezTo>
                    <a:close/>
                    <a:moveTo>
                      <a:pt x="429815" y="66120"/>
                    </a:moveTo>
                    <a:lnTo>
                      <a:pt x="448444" y="84608"/>
                    </a:lnTo>
                    <a:lnTo>
                      <a:pt x="409280" y="123772"/>
                    </a:lnTo>
                    <a:lnTo>
                      <a:pt x="390721" y="105143"/>
                    </a:lnTo>
                    <a:close/>
                    <a:moveTo>
                      <a:pt x="84820" y="66120"/>
                    </a:moveTo>
                    <a:lnTo>
                      <a:pt x="123843" y="105143"/>
                    </a:lnTo>
                    <a:lnTo>
                      <a:pt x="105284" y="123772"/>
                    </a:lnTo>
                    <a:lnTo>
                      <a:pt x="66120" y="84749"/>
                    </a:lnTo>
                    <a:close/>
                    <a:moveTo>
                      <a:pt x="243945" y="0"/>
                    </a:moveTo>
                    <a:lnTo>
                      <a:pt x="270266" y="0"/>
                    </a:lnTo>
                    <a:lnTo>
                      <a:pt x="270266" y="55253"/>
                    </a:lnTo>
                    <a:lnTo>
                      <a:pt x="243945" y="552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946EE26-9BCA-4A92-980D-F783D353356B}"/>
                </a:ext>
              </a:extLst>
            </p:cNvPr>
            <p:cNvCxnSpPr>
              <a:cxnSpLocks/>
            </p:cNvCxnSpPr>
            <p:nvPr/>
          </p:nvCxnSpPr>
          <p:spPr>
            <a:xfrm>
              <a:off x="7747000" y="-635772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85FF450F-9AC0-4690-9B35-5C13ED1C598B}"/>
                </a:ext>
              </a:extLst>
            </p:cNvPr>
            <p:cNvSpPr/>
            <p:nvPr/>
          </p:nvSpPr>
          <p:spPr>
            <a:xfrm rot="5400000">
              <a:off x="7743342" y="-443866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E05240F-BF47-4C20-A349-78A1F58F62DB}"/>
                </a:ext>
              </a:extLst>
            </p:cNvPr>
            <p:cNvSpPr txBox="1"/>
            <p:nvPr/>
          </p:nvSpPr>
          <p:spPr>
            <a:xfrm>
              <a:off x="7792721" y="-605672"/>
              <a:ext cx="4077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单击标题</a:t>
              </a:r>
              <a:r>
                <a: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</a:t>
              </a:r>
              <a:r>
                <a: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回车添加标题</a:t>
              </a:r>
              <a:r>
                <a: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anose="05000000000000000000" pitchFamily="2" charset="2"/>
                </a:rPr>
                <a:t></a:t>
              </a:r>
              <a:r>
                <a:rPr lang="zh-CN" altLang="en-US" b="1" spc="100" dirty="0">
                  <a:solidFill>
                    <a:schemeClr val="accent1"/>
                  </a:solidFill>
                  <a:sym typeface="Wingdings" panose="05000000000000000000" pitchFamily="2" charset="2"/>
                </a:rPr>
                <a:t>自动排版</a:t>
              </a:r>
              <a:endParaRPr lang="zh-CN" altLang="en-US" b="1" spc="100" dirty="0">
                <a:solidFill>
                  <a:schemeClr val="accent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211BC7D-0823-4BB3-9060-89A3FD6E023B}"/>
                </a:ext>
              </a:extLst>
            </p:cNvPr>
            <p:cNvSpPr txBox="1"/>
            <p:nvPr/>
          </p:nvSpPr>
          <p:spPr>
            <a:xfrm>
              <a:off x="11872236" y="-635772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82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DB44A-F7E8-4027-9CDC-71F4384E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</p:spPr>
        <p:txBody>
          <a:bodyPr/>
          <a:lstStyle/>
          <a:p>
            <a:r>
              <a:rPr lang="zh-CN" altLang="en-US" dirty="0"/>
              <a:t>综合治理方案二：渠化岛设计方案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8B5452-1F43-42B5-994A-891758A5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</p:spPr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20</a:t>
            </a:fld>
            <a:endParaRPr lang="zh-CN" altLang="en-US" sz="1150" spc="9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3C6E74-C3D1-49FB-BD27-3B009CAD4E89}"/>
              </a:ext>
            </a:extLst>
          </p:cNvPr>
          <p:cNvPicPr/>
          <p:nvPr/>
        </p:nvPicPr>
        <p:blipFill rotWithShape="1">
          <a:blip r:embed="rId2"/>
          <a:srcRect l="11957" r="7311"/>
          <a:stretch/>
        </p:blipFill>
        <p:spPr bwMode="auto">
          <a:xfrm rot="16200000">
            <a:off x="462472" y="1491475"/>
            <a:ext cx="4584236" cy="4725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94EC62-047D-4F99-B3D4-F07AD4E5FB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90225" y="1561920"/>
            <a:ext cx="3011805" cy="19069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434959-599B-4606-B846-D452063989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90225" y="4248925"/>
            <a:ext cx="2685845" cy="198512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EED4462-F92E-4C43-BF48-821DC37CFF32}"/>
              </a:ext>
            </a:extLst>
          </p:cNvPr>
          <p:cNvSpPr/>
          <p:nvPr/>
        </p:nvSpPr>
        <p:spPr>
          <a:xfrm>
            <a:off x="342176" y="903410"/>
            <a:ext cx="2358161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渠化岛设计</a:t>
            </a:r>
            <a:r>
              <a:rPr lang="zh-CN" altLang="en-US" sz="2000" spc="100" dirty="0">
                <a:blipFill>
                  <a:blip r:embed="rId5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82F5F99-17F1-47B9-AF49-C7CFCD0ACEA7}"/>
              </a:ext>
            </a:extLst>
          </p:cNvPr>
          <p:cNvSpPr/>
          <p:nvPr/>
        </p:nvSpPr>
        <p:spPr>
          <a:xfrm>
            <a:off x="5590225" y="924397"/>
            <a:ext cx="2358161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人行过街设计</a:t>
            </a:r>
            <a:r>
              <a:rPr lang="zh-CN" altLang="en-US" sz="2000" spc="100" dirty="0">
                <a:blipFill>
                  <a:blip r:embed="rId5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D9456BD-13FA-49BD-82B8-BB047551B147}"/>
              </a:ext>
            </a:extLst>
          </p:cNvPr>
          <p:cNvSpPr/>
          <p:nvPr/>
        </p:nvSpPr>
        <p:spPr>
          <a:xfrm>
            <a:off x="5590225" y="3586998"/>
            <a:ext cx="2358161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右转渠化设计</a:t>
            </a:r>
            <a:r>
              <a:rPr lang="zh-CN" altLang="en-US" sz="2000" spc="100" dirty="0">
                <a:blipFill>
                  <a:blip r:embed="rId5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3F28A49-E3EB-4ECE-9834-5BBEA79DED2A}"/>
              </a:ext>
            </a:extLst>
          </p:cNvPr>
          <p:cNvSpPr/>
          <p:nvPr/>
        </p:nvSpPr>
        <p:spPr>
          <a:xfrm>
            <a:off x="9055978" y="924397"/>
            <a:ext cx="319838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进出口道设计对比</a:t>
            </a:r>
            <a:r>
              <a:rPr lang="zh-CN" altLang="en-US" sz="2000" spc="100" dirty="0">
                <a:blipFill>
                  <a:blip r:embed="rId5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B1D4B7A-C8C0-4630-A9E4-F7298B35894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 rot="10800000">
            <a:off x="9222217" y="1639957"/>
            <a:ext cx="2404743" cy="1597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D3EB6E2-B0FC-43A4-B399-7B6E2987735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 rot="10800000">
            <a:off x="9222215" y="4258450"/>
            <a:ext cx="2404745" cy="1597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FAEE12F-475D-4D0E-BF6D-3AEA692838E3}"/>
              </a:ext>
            </a:extLst>
          </p:cNvPr>
          <p:cNvSpPr/>
          <p:nvPr/>
        </p:nvSpPr>
        <p:spPr>
          <a:xfrm>
            <a:off x="10020144" y="3328571"/>
            <a:ext cx="95410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拓宽前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230630-F806-4EBF-B0EE-635D032F28F8}"/>
              </a:ext>
            </a:extLst>
          </p:cNvPr>
          <p:cNvSpPr/>
          <p:nvPr/>
        </p:nvSpPr>
        <p:spPr>
          <a:xfrm>
            <a:off x="10097087" y="6004899"/>
            <a:ext cx="80021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</a:rPr>
              <a:t>拓宽后</a:t>
            </a:r>
          </a:p>
        </p:txBody>
      </p:sp>
    </p:spTree>
    <p:extLst>
      <p:ext uri="{BB962C8B-B14F-4D97-AF65-F5344CB8AC3E}">
        <p14:creationId xmlns:p14="http://schemas.microsoft.com/office/powerpoint/2010/main" val="2031019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8CBDB-9B4B-4530-A48A-A88922AF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综合治理方案二：渠化岛设计方案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56BB6F-3493-483B-ABC1-D1EEAEF8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21</a:t>
            </a:fld>
            <a:endParaRPr lang="zh-CN" altLang="en-US" sz="1150" spc="9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1EE5C77-0267-4F6D-A8D6-94B93C40C77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5"/>
          <a:stretch/>
        </p:blipFill>
        <p:spPr bwMode="auto">
          <a:xfrm>
            <a:off x="776734" y="2985483"/>
            <a:ext cx="6119366" cy="23627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BA32AFB-6252-41F3-904D-D6BA143C9AEF}"/>
              </a:ext>
            </a:extLst>
          </p:cNvPr>
          <p:cNvSpPr txBox="1"/>
          <p:nvPr/>
        </p:nvSpPr>
        <p:spPr>
          <a:xfrm>
            <a:off x="1092993" y="1412777"/>
            <a:ext cx="10006013" cy="97336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考虑到粮河路与西区大道的左转车流量大，天辰路与两河东路左转车流很小，故对粮河路与西区大道设置专用</a:t>
            </a:r>
            <a:r>
              <a:rPr lang="zh-CN" altLang="en-US" sz="1600" b="1" spc="100" dirty="0">
                <a:solidFill>
                  <a:srgbClr val="C00000"/>
                </a:solidFill>
              </a:rPr>
              <a:t>左转保护相位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。（同方案一）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2FC2B62-CEA6-49F3-BC6C-11CE798DC4AB}"/>
              </a:ext>
            </a:extLst>
          </p:cNvPr>
          <p:cNvSpPr/>
          <p:nvPr/>
        </p:nvSpPr>
        <p:spPr>
          <a:xfrm>
            <a:off x="1158945" y="1140900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信号相位</a:t>
            </a:r>
            <a:r>
              <a:rPr lang="zh-CN" altLang="en-US" sz="2000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CD149F2-BFAC-4CDE-A889-417C7AA7C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34" t="16918" r="30998" b="-1475"/>
          <a:stretch/>
        </p:blipFill>
        <p:spPr>
          <a:xfrm>
            <a:off x="8112535" y="4166880"/>
            <a:ext cx="2558190" cy="18614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D45EF4-36BF-4782-9539-B2F6A34D2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867" y="2430095"/>
            <a:ext cx="2442858" cy="79373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60878D9-709F-4B93-BE18-3618C3D12EC1}"/>
              </a:ext>
            </a:extLst>
          </p:cNvPr>
          <p:cNvSpPr txBox="1"/>
          <p:nvPr/>
        </p:nvSpPr>
        <p:spPr>
          <a:xfrm>
            <a:off x="7747625" y="3136047"/>
            <a:ext cx="3211810" cy="970348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考虑到行人过街进行扩增，周期至</a:t>
            </a: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100s</a:t>
            </a:r>
            <a:endParaRPr lang="zh-CN" altLang="en-US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C471EA5-A969-4831-8284-1F5FD36AF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84" y="6159888"/>
            <a:ext cx="10800000" cy="2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63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7FE78-EDD0-4794-B2F2-796BB70B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综合治理方案二：渠化岛设计方案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CF87D4-DAAC-467B-BCB7-CFB4BAA5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22</a:t>
            </a:fld>
            <a:endParaRPr lang="zh-CN" altLang="en-US" sz="1150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A82C5A-F904-4248-820F-A04B69D6B019}"/>
              </a:ext>
            </a:extLst>
          </p:cNvPr>
          <p:cNvSpPr txBox="1"/>
          <p:nvPr/>
        </p:nvSpPr>
        <p:spPr>
          <a:xfrm>
            <a:off x="442912" y="4685889"/>
            <a:ext cx="11306174" cy="1769798"/>
          </a:xfrm>
          <a:prstGeom prst="rect">
            <a:avLst/>
          </a:prstGeom>
          <a:noFill/>
          <a:ln>
            <a:solidFill>
              <a:schemeClr val="bg1">
                <a:lumMod val="75000"/>
                <a:alpha val="46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/>
              <a:t>设定道路条件与信号相位方案后，利用</a:t>
            </a:r>
            <a:r>
              <a:rPr lang="en-US" altLang="zh-CN" dirty="0"/>
              <a:t>synchro</a:t>
            </a:r>
            <a:r>
              <a:rPr lang="zh-CN" altLang="en-US" dirty="0"/>
              <a:t>仿真</a:t>
            </a:r>
            <a:endParaRPr lang="en-US" altLang="zh-CN" dirty="0"/>
          </a:p>
          <a:p>
            <a:pPr algn="just"/>
            <a:r>
              <a:rPr lang="zh-CN" altLang="en-US" dirty="0"/>
              <a:t>结果表明 </a:t>
            </a:r>
            <a:r>
              <a:rPr lang="en-US" altLang="zh-CN" b="1" dirty="0">
                <a:solidFill>
                  <a:srgbClr val="C00000"/>
                </a:solidFill>
              </a:rPr>
              <a:t>Delay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en-US" altLang="zh-CN" b="1" dirty="0">
                <a:solidFill>
                  <a:srgbClr val="C00000"/>
                </a:solidFill>
              </a:rPr>
              <a:t> 128.7</a:t>
            </a:r>
            <a:r>
              <a:rPr lang="zh-CN" altLang="en-US" b="1" dirty="0">
                <a:solidFill>
                  <a:srgbClr val="C00000"/>
                </a:solidFill>
              </a:rPr>
              <a:t>→</a:t>
            </a:r>
            <a:r>
              <a:rPr lang="en-US" altLang="zh-CN" b="1" dirty="0">
                <a:solidFill>
                  <a:srgbClr val="C00000"/>
                </a:solidFill>
              </a:rPr>
              <a:t>34.6</a:t>
            </a:r>
            <a:r>
              <a:rPr lang="zh-CN" altLang="en-US" b="1" dirty="0">
                <a:solidFill>
                  <a:srgbClr val="C00000"/>
                </a:solidFill>
              </a:rPr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Int. LOS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en-US" altLang="zh-CN" b="1" dirty="0">
                <a:solidFill>
                  <a:srgbClr val="C00000"/>
                </a:solidFill>
              </a:rPr>
              <a:t>F</a:t>
            </a:r>
            <a:r>
              <a:rPr lang="zh-CN" altLang="en-US" b="1" dirty="0">
                <a:solidFill>
                  <a:srgbClr val="C00000"/>
                </a:solidFill>
              </a:rPr>
              <a:t> → </a:t>
            </a:r>
            <a:r>
              <a:rPr lang="en-US" altLang="zh-CN" b="1" dirty="0">
                <a:solidFill>
                  <a:srgbClr val="C00000"/>
                </a:solidFill>
              </a:rPr>
              <a:t>C</a:t>
            </a:r>
            <a:r>
              <a:rPr lang="zh-CN" altLang="en-US" dirty="0"/>
              <a:t>，拥堵情况大幅度缓解，服务水平满足需求。</a:t>
            </a:r>
            <a:endParaRPr lang="en-US" altLang="zh-CN" dirty="0"/>
          </a:p>
          <a:p>
            <a:pPr algn="just"/>
            <a:r>
              <a:rPr lang="zh-CN" altLang="en-US" dirty="0"/>
              <a:t>此方案利用</a:t>
            </a:r>
            <a:r>
              <a:rPr lang="zh-CN" altLang="en-US" b="1" dirty="0">
                <a:solidFill>
                  <a:srgbClr val="087AB6"/>
                </a:solidFill>
              </a:rPr>
              <a:t>渠化岛</a:t>
            </a:r>
            <a:r>
              <a:rPr lang="zh-CN" altLang="en-US" dirty="0"/>
              <a:t>有效</a:t>
            </a:r>
            <a:r>
              <a:rPr lang="zh-CN" altLang="en-US" b="1" dirty="0">
                <a:solidFill>
                  <a:srgbClr val="087AB6"/>
                </a:solidFill>
              </a:rPr>
              <a:t>减少交叉口内冲突</a:t>
            </a:r>
            <a:r>
              <a:rPr lang="zh-CN" altLang="en-US" dirty="0"/>
              <a:t>，通过</a:t>
            </a:r>
            <a:r>
              <a:rPr lang="zh-CN" altLang="en-US" dirty="0">
                <a:solidFill>
                  <a:srgbClr val="087AB6"/>
                </a:solidFill>
              </a:rPr>
              <a:t>拓宽道路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87AB6"/>
                </a:solidFill>
              </a:rPr>
              <a:t>设计进口道功能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87AB6"/>
                </a:solidFill>
              </a:rPr>
              <a:t>优化信号相位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87AB6"/>
                </a:solidFill>
              </a:rPr>
              <a:t>大幅度缓解拥堵</a:t>
            </a:r>
            <a:r>
              <a:rPr lang="zh-CN" altLang="en-US" dirty="0"/>
              <a:t>，同时</a:t>
            </a:r>
            <a:r>
              <a:rPr lang="zh-CN" altLang="en-US" b="1" dirty="0">
                <a:solidFill>
                  <a:srgbClr val="087AB6"/>
                </a:solidFill>
              </a:rPr>
              <a:t>提高行人过街安全。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98A1426-3A2F-4BFE-88B4-9A8075446DFA}"/>
              </a:ext>
            </a:extLst>
          </p:cNvPr>
          <p:cNvCxnSpPr>
            <a:cxnSpLocks/>
          </p:cNvCxnSpPr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8376068-CF82-4150-A8A5-BAF62F9CF0F3}"/>
              </a:ext>
            </a:extLst>
          </p:cNvPr>
          <p:cNvCxnSpPr>
            <a:cxnSpLocks/>
          </p:cNvCxnSpPr>
          <p:nvPr/>
        </p:nvCxnSpPr>
        <p:spPr>
          <a:xfrm>
            <a:off x="442912" y="4758336"/>
            <a:ext cx="113061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2D1CDFD-F55C-4802-A9B7-B5F6AC2440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26175" y="1007934"/>
            <a:ext cx="5073015" cy="3411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46F827-6B83-4C04-92AC-73745487B5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406" y="1054811"/>
            <a:ext cx="4724697" cy="34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0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8CBDB-9B4B-4530-A48A-A88922AF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综合治理方案三：全感应协调控制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56BB6F-3493-483B-ABC1-D1EEAEF8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23</a:t>
            </a:fld>
            <a:endParaRPr lang="zh-CN" altLang="en-US" sz="1150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18E4C4-94EA-44B6-A597-3EA45CC50B90}"/>
              </a:ext>
            </a:extLst>
          </p:cNvPr>
          <p:cNvSpPr txBox="1"/>
          <p:nvPr/>
        </p:nvSpPr>
        <p:spPr>
          <a:xfrm>
            <a:off x="804862" y="2655320"/>
            <a:ext cx="2709863" cy="1795190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、渠化设计建立在方案二的基础上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、信号控制采用全感应协调控制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5FF0DB5-506F-4D38-B467-B4EA91A53B27}"/>
              </a:ext>
            </a:extLst>
          </p:cNvPr>
          <p:cNvSpPr/>
          <p:nvPr/>
        </p:nvSpPr>
        <p:spPr>
          <a:xfrm>
            <a:off x="870813" y="2383443"/>
            <a:ext cx="2805075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全感应协调控制方案</a:t>
            </a:r>
            <a:r>
              <a:rPr lang="zh-CN" altLang="en-US" sz="2000" spc="100" dirty="0">
                <a:blipFill>
                  <a:blip r:embed="rId2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098CD1-5A59-4857-B4D8-A233D4A43E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5228586" y="251618"/>
            <a:ext cx="4998086" cy="674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39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7FE78-EDD0-4794-B2F2-796BB70B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综合治理方案三：全感应协调控制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CF87D4-DAAC-467B-BCB7-CFB4BAA5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24</a:t>
            </a:fld>
            <a:endParaRPr lang="zh-CN" altLang="en-US" sz="1150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A82C5A-F904-4248-820F-A04B69D6B019}"/>
              </a:ext>
            </a:extLst>
          </p:cNvPr>
          <p:cNvSpPr txBox="1"/>
          <p:nvPr/>
        </p:nvSpPr>
        <p:spPr>
          <a:xfrm>
            <a:off x="442912" y="5006244"/>
            <a:ext cx="11306174" cy="1049601"/>
          </a:xfrm>
          <a:prstGeom prst="rect">
            <a:avLst/>
          </a:prstGeom>
          <a:noFill/>
          <a:ln>
            <a:solidFill>
              <a:schemeClr val="bg1">
                <a:lumMod val="75000"/>
                <a:alpha val="46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/>
              <a:t>设定道路条件与信号相位方案后，利用</a:t>
            </a:r>
            <a:r>
              <a:rPr lang="en-US" altLang="zh-CN" dirty="0"/>
              <a:t>synchro</a:t>
            </a:r>
            <a:r>
              <a:rPr lang="zh-CN" altLang="en-US" dirty="0"/>
              <a:t>仿真</a:t>
            </a:r>
            <a:endParaRPr lang="en-US" altLang="zh-CN" dirty="0"/>
          </a:p>
          <a:p>
            <a:pPr algn="just"/>
            <a:r>
              <a:rPr lang="zh-CN" altLang="en-US" dirty="0"/>
              <a:t>结果表明 </a:t>
            </a:r>
            <a:r>
              <a:rPr lang="en-US" altLang="zh-CN" b="1" dirty="0">
                <a:solidFill>
                  <a:srgbClr val="C00000"/>
                </a:solidFill>
              </a:rPr>
              <a:t>Delay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en-US" altLang="zh-CN" b="1" dirty="0">
                <a:solidFill>
                  <a:srgbClr val="C00000"/>
                </a:solidFill>
              </a:rPr>
              <a:t> 128.7</a:t>
            </a:r>
            <a:r>
              <a:rPr lang="zh-CN" altLang="en-US" b="1" dirty="0">
                <a:solidFill>
                  <a:srgbClr val="C00000"/>
                </a:solidFill>
              </a:rPr>
              <a:t>→</a:t>
            </a:r>
            <a:r>
              <a:rPr lang="en-US" altLang="zh-CN" b="1" dirty="0">
                <a:solidFill>
                  <a:srgbClr val="C00000"/>
                </a:solidFill>
              </a:rPr>
              <a:t>35.7</a:t>
            </a:r>
            <a:r>
              <a:rPr lang="zh-CN" altLang="en-US" b="1" dirty="0">
                <a:solidFill>
                  <a:srgbClr val="C00000"/>
                </a:solidFill>
              </a:rPr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Int. LOS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en-US" altLang="zh-CN" b="1" dirty="0">
                <a:solidFill>
                  <a:srgbClr val="C00000"/>
                </a:solidFill>
              </a:rPr>
              <a:t>F</a:t>
            </a:r>
            <a:r>
              <a:rPr lang="zh-CN" altLang="en-US" b="1" dirty="0">
                <a:solidFill>
                  <a:srgbClr val="C00000"/>
                </a:solidFill>
              </a:rPr>
              <a:t> → </a:t>
            </a:r>
            <a:r>
              <a:rPr lang="en-US" altLang="zh-CN" b="1" dirty="0">
                <a:solidFill>
                  <a:srgbClr val="C00000"/>
                </a:solidFill>
              </a:rPr>
              <a:t>D</a:t>
            </a:r>
            <a:r>
              <a:rPr lang="zh-CN" altLang="en-US" dirty="0"/>
              <a:t>，拥堵情况大幅度缓解，相对于方案二较弱。</a:t>
            </a:r>
            <a:endParaRPr lang="en-US" altLang="zh-CN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98A1426-3A2F-4BFE-88B4-9A8075446DFA}"/>
              </a:ext>
            </a:extLst>
          </p:cNvPr>
          <p:cNvCxnSpPr>
            <a:cxnSpLocks/>
          </p:cNvCxnSpPr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8376068-CF82-4150-A8A5-BAF62F9CF0F3}"/>
              </a:ext>
            </a:extLst>
          </p:cNvPr>
          <p:cNvCxnSpPr>
            <a:cxnSpLocks/>
          </p:cNvCxnSpPr>
          <p:nvPr/>
        </p:nvCxnSpPr>
        <p:spPr>
          <a:xfrm>
            <a:off x="442912" y="4758336"/>
            <a:ext cx="113061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E6EE39B-2095-4C63-A153-7E29B40D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264" y="1069848"/>
            <a:ext cx="5223919" cy="34405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4077599-6E8C-437D-A54F-C8E767BF3B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9406" y="1054811"/>
            <a:ext cx="4724697" cy="34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5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31C1F-FB5B-4038-A5CA-22A70EAD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综合治理方案三：全感应协调控制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0524F1-D3F7-450B-B89F-863211ED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25</a:t>
            </a:fld>
            <a:endParaRPr lang="zh-CN" altLang="en-US" sz="1150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4D1014-E594-4F64-8992-9F2E3F502481}"/>
              </a:ext>
            </a:extLst>
          </p:cNvPr>
          <p:cNvSpPr txBox="1"/>
          <p:nvPr/>
        </p:nvSpPr>
        <p:spPr>
          <a:xfrm>
            <a:off x="342176" y="3021456"/>
            <a:ext cx="5653088" cy="2489995"/>
          </a:xfrm>
          <a:prstGeom prst="rect">
            <a:avLst/>
          </a:prstGeom>
          <a:noFill/>
          <a:ln>
            <a:solidFill>
              <a:schemeClr val="bg1">
                <a:lumMod val="75000"/>
                <a:alpha val="46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）和定时控制相比，它通过高度的回馈交通需求，以及改变交通模式，从而减少了延误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）检测信息使得周期时间能以每个周期为基础，有效地结合起来。最后，如果该相位没有得到服务请求，它可以使该相位略过，因此允许信号机去重新分配没有使用的时间到下一个相位中去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FD53436-3550-45FF-B27E-A770D71AA26D}"/>
              </a:ext>
            </a:extLst>
          </p:cNvPr>
          <p:cNvSpPr/>
          <p:nvPr/>
        </p:nvSpPr>
        <p:spPr>
          <a:xfrm>
            <a:off x="2628277" y="2232543"/>
            <a:ext cx="1294500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优点</a:t>
            </a:r>
            <a:r>
              <a:rPr lang="zh-CN" altLang="en-US" sz="2400" spc="100" dirty="0">
                <a:blipFill>
                  <a:blip r:embed="rId2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84D6F13-B608-474B-9635-F5EBE0E9CE92}"/>
              </a:ext>
            </a:extLst>
          </p:cNvPr>
          <p:cNvGrpSpPr/>
          <p:nvPr/>
        </p:nvGrpSpPr>
        <p:grpSpPr>
          <a:xfrm>
            <a:off x="342176" y="1616901"/>
            <a:ext cx="5653088" cy="4265157"/>
            <a:chOff x="6096000" y="1727200"/>
            <a:chExt cx="5653088" cy="410754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2C1CBCA-432B-4EB9-BF6D-206CD541D7C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727200"/>
              <a:ext cx="56530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E3A56E5-A036-40F4-95F5-6BE6F5F3E7F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834742"/>
              <a:ext cx="565308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9332399-856C-4EAA-AF4C-3F0672AFDE75}"/>
              </a:ext>
            </a:extLst>
          </p:cNvPr>
          <p:cNvSpPr txBox="1"/>
          <p:nvPr/>
        </p:nvSpPr>
        <p:spPr>
          <a:xfrm>
            <a:off x="6196738" y="3564520"/>
            <a:ext cx="5653088" cy="1403865"/>
          </a:xfrm>
          <a:prstGeom prst="rect">
            <a:avLst/>
          </a:prstGeom>
          <a:noFill/>
          <a:ln>
            <a:solidFill>
              <a:schemeClr val="bg1">
                <a:lumMod val="75000"/>
                <a:alpha val="46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造价高于其他的控制模式，因为其需要安装检测器（安装以及维护费用）。它可能引起较高的车辆停止因为绿灯时间没有为上游车队保留。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DB879E-F640-4C2B-B127-F9EDEC332F91}"/>
              </a:ext>
            </a:extLst>
          </p:cNvPr>
          <p:cNvGrpSpPr/>
          <p:nvPr/>
        </p:nvGrpSpPr>
        <p:grpSpPr>
          <a:xfrm>
            <a:off x="6196738" y="1616901"/>
            <a:ext cx="5653088" cy="4265157"/>
            <a:chOff x="6096000" y="1727200"/>
            <a:chExt cx="5653088" cy="4107542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CB1F1BB-A0C4-4DB0-AC28-35469C5365B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727200"/>
              <a:ext cx="56530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750BC08-3CDE-4FBD-A440-0E4B7AF80DF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834742"/>
              <a:ext cx="565308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CBD185D-B7F8-40FA-9AD3-384A87BF554D}"/>
              </a:ext>
            </a:extLst>
          </p:cNvPr>
          <p:cNvSpPr/>
          <p:nvPr/>
        </p:nvSpPr>
        <p:spPr>
          <a:xfrm>
            <a:off x="8481075" y="2226015"/>
            <a:ext cx="1294500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缺点</a:t>
            </a:r>
            <a:r>
              <a:rPr lang="zh-CN" altLang="en-US" sz="2400" spc="100" dirty="0">
                <a:blipFill>
                  <a:blip r:embed="rId2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6919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474BE4-294F-40CB-B747-B5CDA7FBB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肆</a:t>
            </a:r>
            <a:endParaRPr lang="en-US" altLang="zh-CN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第四部分 </a:t>
            </a:r>
            <a:r>
              <a:rPr lang="zh-CN" altLang="en-US" sz="2800" dirty="0">
                <a:blipFill>
                  <a:blip r:embed="rId2"/>
                  <a:stretch>
                    <a:fillRect/>
                  </a:stretch>
                </a:blipFill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对比总结</a:t>
            </a:r>
            <a:endParaRPr lang="en-US" altLang="zh-CN" dirty="0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方案比选</a:t>
            </a:r>
            <a:endParaRPr lang="en-US" altLang="zh-CN" dirty="0"/>
          </a:p>
          <a:p>
            <a:r>
              <a:rPr lang="zh-CN" altLang="en-US" dirty="0"/>
              <a:t>设计总结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259CFC-618D-42CF-BE94-7879B1187165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C3C51B0-3FED-4220-AA1C-F5AB5FCF499B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917EA73-549E-4531-96FC-3384CD2C2744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A4BE0A-CBF8-4451-860B-8A5E7563D46A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3764FAC1-F09B-4FC1-BFBA-31E116068A16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D9CD150F-9341-47D0-901F-8E130E57294B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Oval 7">
                  <a:extLst>
                    <a:ext uri="{FF2B5EF4-FFF2-40B4-BE49-F238E27FC236}">
                      <a16:creationId xmlns:a16="http://schemas.microsoft.com/office/drawing/2014/main" id="{4CA091AA-26E2-4400-9ECD-32B9E383CED8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17902501-93CC-48B3-B494-DBAA9D62E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F41DCF11-DE1B-40FD-89D0-D8FF86E78133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45A3DD6-48BB-49DA-8996-CC7581FCDF18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横线长度太长？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试试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Shift +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鼠标左键水平拖拉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BB39FE9-9FD2-4DCA-A4E7-2FB868339057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449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C4A28-2B3A-4385-BB05-FD26EA29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方案比选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983B7AE-077F-45AA-B2CF-2FFD5454EE30}"/>
              </a:ext>
            </a:extLst>
          </p:cNvPr>
          <p:cNvGrpSpPr/>
          <p:nvPr/>
        </p:nvGrpSpPr>
        <p:grpSpPr>
          <a:xfrm>
            <a:off x="0" y="-754379"/>
            <a:ext cx="5410200" cy="685799"/>
            <a:chOff x="0" y="-754379"/>
            <a:chExt cx="5410200" cy="68579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25F2B10-F7EA-4ABA-B4B2-89E596944224}"/>
                </a:ext>
              </a:extLst>
            </p:cNvPr>
            <p:cNvGrpSpPr/>
            <p:nvPr/>
          </p:nvGrpSpPr>
          <p:grpSpPr>
            <a:xfrm>
              <a:off x="0" y="-754379"/>
              <a:ext cx="5410200" cy="685799"/>
              <a:chOff x="1786550" y="-904875"/>
              <a:chExt cx="5410200" cy="685799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A3AF311-C34E-4CD1-B989-64DAAFE925F9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5410200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36D98AA-E210-4724-967F-8FE03F1A2E32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B7742507-26FA-4D7E-8028-3AE2C1DCF9FE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E5FA69DB-C057-4F8F-86B9-29F56942558E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Oval 7">
                  <a:extLst>
                    <a:ext uri="{FF2B5EF4-FFF2-40B4-BE49-F238E27FC236}">
                      <a16:creationId xmlns:a16="http://schemas.microsoft.com/office/drawing/2014/main" id="{2A8341B3-939B-4466-868B-8A8698418D08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96C9F77-6C8A-49D9-9695-020273579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等腰三角形 22">
                <a:extLst>
                  <a:ext uri="{FF2B5EF4-FFF2-40B4-BE49-F238E27FC236}">
                    <a16:creationId xmlns:a16="http://schemas.microsoft.com/office/drawing/2014/main" id="{1F1CCFFF-5CB6-4B2B-B921-4577BF801D0B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7355B79-64F0-4E37-83F2-788C8BD4C43D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4513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右键单击图表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编辑数据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更改数据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AD24887-C0C2-4A74-B909-54D7B6DA8B5A}"/>
                </a:ext>
              </a:extLst>
            </p:cNvPr>
            <p:cNvSpPr txBox="1"/>
            <p:nvPr/>
          </p:nvSpPr>
          <p:spPr>
            <a:xfrm>
              <a:off x="5077109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DEB846E-B9A8-4219-9986-FF520BEDE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79059"/>
              </p:ext>
            </p:extLst>
          </p:nvPr>
        </p:nvGraphicFramePr>
        <p:xfrm>
          <a:off x="1395920" y="3245609"/>
          <a:ext cx="9400157" cy="277685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66693">
                  <a:extLst>
                    <a:ext uri="{9D8B030D-6E8A-4147-A177-3AD203B41FA5}">
                      <a16:colId xmlns:a16="http://schemas.microsoft.com/office/drawing/2014/main" val="2239926448"/>
                    </a:ext>
                  </a:extLst>
                </a:gridCol>
                <a:gridCol w="2516481">
                  <a:extLst>
                    <a:ext uri="{9D8B030D-6E8A-4147-A177-3AD203B41FA5}">
                      <a16:colId xmlns:a16="http://schemas.microsoft.com/office/drawing/2014/main" val="1358160140"/>
                    </a:ext>
                  </a:extLst>
                </a:gridCol>
                <a:gridCol w="1470428">
                  <a:extLst>
                    <a:ext uri="{9D8B030D-6E8A-4147-A177-3AD203B41FA5}">
                      <a16:colId xmlns:a16="http://schemas.microsoft.com/office/drawing/2014/main" val="2531595552"/>
                    </a:ext>
                  </a:extLst>
                </a:gridCol>
                <a:gridCol w="969264">
                  <a:extLst>
                    <a:ext uri="{9D8B030D-6E8A-4147-A177-3AD203B41FA5}">
                      <a16:colId xmlns:a16="http://schemas.microsoft.com/office/drawing/2014/main" val="977106141"/>
                    </a:ext>
                  </a:extLst>
                </a:gridCol>
                <a:gridCol w="1310598">
                  <a:extLst>
                    <a:ext uri="{9D8B030D-6E8A-4147-A177-3AD203B41FA5}">
                      <a16:colId xmlns:a16="http://schemas.microsoft.com/office/drawing/2014/main" val="3991594092"/>
                    </a:ext>
                  </a:extLst>
                </a:gridCol>
                <a:gridCol w="1566693">
                  <a:extLst>
                    <a:ext uri="{9D8B030D-6E8A-4147-A177-3AD203B41FA5}">
                      <a16:colId xmlns:a16="http://schemas.microsoft.com/office/drawing/2014/main" val="1415276029"/>
                    </a:ext>
                  </a:extLst>
                </a:gridCol>
              </a:tblGrid>
              <a:tr h="555371">
                <a:tc>
                  <a:txBody>
                    <a:bodyPr/>
                    <a:lstStyle/>
                    <a:p>
                      <a:pPr algn="ctr"/>
                      <a:endParaRPr lang="zh-CN" altLang="en-US" sz="21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marL="109192" marR="109192" marT="54596" marB="54596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  <a:cs typeface="+mn-cs"/>
                        </a:rPr>
                        <a:t>信号控制方案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行人过街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造价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Delay</a:t>
                      </a:r>
                      <a:endParaRPr lang="zh-CN" altLang="en-US" sz="18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LOS</a:t>
                      </a:r>
                      <a:endParaRPr lang="zh-CN" altLang="en-US" sz="1800" b="0" dirty="0">
                        <a:solidFill>
                          <a:schemeClr val="accent1"/>
                        </a:solidFill>
                        <a:latin typeface="+mj-ea"/>
                        <a:ea typeface="+mj-ea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984582"/>
                  </a:ext>
                </a:extLst>
              </a:tr>
              <a:tr h="555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实际情况</a:t>
                      </a:r>
                    </a:p>
                  </a:txBody>
                  <a:tcPr marL="109192" marR="109192" marT="54596" marB="54596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两相位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直接过街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128.7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51155992"/>
                  </a:ext>
                </a:extLst>
              </a:tr>
              <a:tr h="555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方案一</a:t>
                      </a:r>
                    </a:p>
                  </a:txBody>
                  <a:tcPr marL="109192" marR="109192" marT="54596" marB="54596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三相位固定配时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安全岛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低</a:t>
                      </a:r>
                      <a:endParaRPr lang="en-US" altLang="zh-CN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89.7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65949170"/>
                  </a:ext>
                </a:extLst>
              </a:tr>
              <a:tr h="555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方案二</a:t>
                      </a:r>
                      <a:endPara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9192" marR="109192" marT="54596" marB="54596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三相位固定配时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渠化岛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高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34.6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77418193"/>
                  </a:ext>
                </a:extLst>
              </a:tr>
              <a:tr h="555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方案三</a:t>
                      </a:r>
                    </a:p>
                  </a:txBody>
                  <a:tcPr marL="109192" marR="109192" marT="54596" marB="54596"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三相位全感应控制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渠化岛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最高</a:t>
                      </a: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35.7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192" marR="109192" marT="54596" marB="5459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43110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0A92BAE8-B68D-48EA-BF80-D66D43368C82}"/>
              </a:ext>
            </a:extLst>
          </p:cNvPr>
          <p:cNvSpPr txBox="1"/>
          <p:nvPr/>
        </p:nvSpPr>
        <p:spPr>
          <a:xfrm>
            <a:off x="1644872" y="1494783"/>
            <a:ext cx="8902255" cy="1290436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方案一（低成本方案）：适合较低成本对原有交叉口拥堵具有一定的改善作用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方案二（渠化岛方案）：渠化岛设计达到比较优秀的效果</a:t>
            </a:r>
            <a:endParaRPr lang="en-US" altLang="zh-CN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方案三（感应控制方案）：在方案二的基础上选择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B3A38C5-9C54-44E8-884A-CFAAEFEC8E3F}"/>
              </a:ext>
            </a:extLst>
          </p:cNvPr>
          <p:cNvSpPr/>
          <p:nvPr/>
        </p:nvSpPr>
        <p:spPr>
          <a:xfrm>
            <a:off x="1710824" y="1222906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spc="100" dirty="0">
                <a:solidFill>
                  <a:schemeClr val="accent1"/>
                </a:solidFill>
                <a:latin typeface="+mj-ea"/>
                <a:ea typeface="+mj-ea"/>
                <a:sym typeface="Wingdings 3" panose="05040102010807070707" pitchFamily="18" charset="2"/>
              </a:rPr>
              <a:t>根据需求选择方案</a:t>
            </a:r>
            <a:r>
              <a:rPr lang="zh-CN" altLang="en-US" sz="2000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5FA0F-FEF2-49DF-9E08-F4503D78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27</a:t>
            </a:fld>
            <a:endParaRPr lang="zh-CN" altLang="en-US" sz="1150" spc="90" dirty="0"/>
          </a:p>
        </p:txBody>
      </p:sp>
      <p:sp>
        <p:nvSpPr>
          <p:cNvPr id="39" name="magnifying-glass_46389">
            <a:extLst>
              <a:ext uri="{FF2B5EF4-FFF2-40B4-BE49-F238E27FC236}">
                <a16:creationId xmlns:a16="http://schemas.microsoft.com/office/drawing/2014/main" id="{1968E599-F921-4710-8B4A-5CF19DCA92FE}"/>
              </a:ext>
            </a:extLst>
          </p:cNvPr>
          <p:cNvSpPr>
            <a:spLocks noChangeAspect="1"/>
          </p:cNvSpPr>
          <p:nvPr/>
        </p:nvSpPr>
        <p:spPr bwMode="auto">
          <a:xfrm>
            <a:off x="2054059" y="3370082"/>
            <a:ext cx="304843" cy="304419"/>
          </a:xfrm>
          <a:custGeom>
            <a:avLst/>
            <a:gdLst>
              <a:gd name="connsiteX0" fmla="*/ 454566 w 574232"/>
              <a:gd name="connsiteY0" fmla="*/ 381721 h 573435"/>
              <a:gd name="connsiteX1" fmla="*/ 456287 w 574232"/>
              <a:gd name="connsiteY1" fmla="*/ 382581 h 573435"/>
              <a:gd name="connsiteX2" fmla="*/ 558736 w 574232"/>
              <a:gd name="connsiteY2" fmla="*/ 484886 h 573435"/>
              <a:gd name="connsiteX3" fmla="*/ 558736 w 574232"/>
              <a:gd name="connsiteY3" fmla="*/ 557961 h 573435"/>
              <a:gd name="connsiteX4" fmla="*/ 485559 w 574232"/>
              <a:gd name="connsiteY4" fmla="*/ 557961 h 573435"/>
              <a:gd name="connsiteX5" fmla="*/ 383110 w 574232"/>
              <a:gd name="connsiteY5" fmla="*/ 455656 h 573435"/>
              <a:gd name="connsiteX6" fmla="*/ 382249 w 574232"/>
              <a:gd name="connsiteY6" fmla="*/ 453936 h 573435"/>
              <a:gd name="connsiteX7" fmla="*/ 421851 w 574232"/>
              <a:gd name="connsiteY7" fmla="*/ 421268 h 573435"/>
              <a:gd name="connsiteX8" fmla="*/ 454566 w 574232"/>
              <a:gd name="connsiteY8" fmla="*/ 381721 h 573435"/>
              <a:gd name="connsiteX9" fmla="*/ 132881 w 574232"/>
              <a:gd name="connsiteY9" fmla="*/ 216816 h 573435"/>
              <a:gd name="connsiteX10" fmla="*/ 162679 w 574232"/>
              <a:gd name="connsiteY10" fmla="*/ 257922 h 573435"/>
              <a:gd name="connsiteX11" fmla="*/ 262597 w 574232"/>
              <a:gd name="connsiteY11" fmla="*/ 370545 h 573435"/>
              <a:gd name="connsiteX12" fmla="*/ 116166 w 574232"/>
              <a:gd name="connsiteY12" fmla="*/ 275976 h 573435"/>
              <a:gd name="connsiteX13" fmla="*/ 119611 w 574232"/>
              <a:gd name="connsiteY13" fmla="*/ 217515 h 573435"/>
              <a:gd name="connsiteX14" fmla="*/ 132881 w 574232"/>
              <a:gd name="connsiteY14" fmla="*/ 216816 h 573435"/>
              <a:gd name="connsiteX15" fmla="*/ 238428 w 574232"/>
              <a:gd name="connsiteY15" fmla="*/ 61908 h 573435"/>
              <a:gd name="connsiteX16" fmla="*/ 113619 w 574232"/>
              <a:gd name="connsiteY16" fmla="*/ 113499 h 573435"/>
              <a:gd name="connsiteX17" fmla="*/ 113619 w 574232"/>
              <a:gd name="connsiteY17" fmla="*/ 362853 h 573435"/>
              <a:gd name="connsiteX18" fmla="*/ 363237 w 574232"/>
              <a:gd name="connsiteY18" fmla="*/ 362853 h 573435"/>
              <a:gd name="connsiteX19" fmla="*/ 363237 w 574232"/>
              <a:gd name="connsiteY19" fmla="*/ 113499 h 573435"/>
              <a:gd name="connsiteX20" fmla="*/ 238428 w 574232"/>
              <a:gd name="connsiteY20" fmla="*/ 61908 h 573435"/>
              <a:gd name="connsiteX21" fmla="*/ 238428 w 574232"/>
              <a:gd name="connsiteY21" fmla="*/ 0 h 573435"/>
              <a:gd name="connsiteX22" fmla="*/ 407135 w 574232"/>
              <a:gd name="connsiteY22" fmla="*/ 69647 h 573435"/>
              <a:gd name="connsiteX23" fmla="*/ 407135 w 574232"/>
              <a:gd name="connsiteY23" fmla="*/ 406705 h 573435"/>
              <a:gd name="connsiteX24" fmla="*/ 69720 w 574232"/>
              <a:gd name="connsiteY24" fmla="*/ 406705 h 573435"/>
              <a:gd name="connsiteX25" fmla="*/ 69720 w 574232"/>
              <a:gd name="connsiteY25" fmla="*/ 69647 h 573435"/>
              <a:gd name="connsiteX26" fmla="*/ 238428 w 574232"/>
              <a:gd name="connsiteY26" fmla="*/ 0 h 573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4232" h="573435">
                <a:moveTo>
                  <a:pt x="454566" y="381721"/>
                </a:moveTo>
                <a:cubicBezTo>
                  <a:pt x="455427" y="381721"/>
                  <a:pt x="455427" y="382581"/>
                  <a:pt x="456287" y="382581"/>
                </a:cubicBezTo>
                <a:lnTo>
                  <a:pt x="558736" y="484886"/>
                </a:lnTo>
                <a:cubicBezTo>
                  <a:pt x="579398" y="504659"/>
                  <a:pt x="579398" y="538188"/>
                  <a:pt x="558736" y="557961"/>
                </a:cubicBezTo>
                <a:cubicBezTo>
                  <a:pt x="538935" y="578594"/>
                  <a:pt x="505360" y="578594"/>
                  <a:pt x="485559" y="557961"/>
                </a:cubicBezTo>
                <a:lnTo>
                  <a:pt x="383110" y="455656"/>
                </a:lnTo>
                <a:cubicBezTo>
                  <a:pt x="383110" y="455656"/>
                  <a:pt x="382249" y="454796"/>
                  <a:pt x="382249" y="453936"/>
                </a:cubicBezTo>
                <a:cubicBezTo>
                  <a:pt x="396024" y="444480"/>
                  <a:pt x="409798" y="434163"/>
                  <a:pt x="421851" y="421268"/>
                </a:cubicBezTo>
                <a:cubicBezTo>
                  <a:pt x="434765" y="409232"/>
                  <a:pt x="445096" y="395476"/>
                  <a:pt x="454566" y="381721"/>
                </a:cubicBezTo>
                <a:close/>
                <a:moveTo>
                  <a:pt x="132881" y="216816"/>
                </a:moveTo>
                <a:cubicBezTo>
                  <a:pt x="146205" y="221814"/>
                  <a:pt x="158803" y="241802"/>
                  <a:pt x="162679" y="257922"/>
                </a:cubicBezTo>
                <a:cubicBezTo>
                  <a:pt x="182491" y="339595"/>
                  <a:pt x="273795" y="359368"/>
                  <a:pt x="262597" y="370545"/>
                </a:cubicBezTo>
                <a:cubicBezTo>
                  <a:pt x="251400" y="381721"/>
                  <a:pt x="145452" y="363667"/>
                  <a:pt x="116166" y="275976"/>
                </a:cubicBezTo>
                <a:cubicBezTo>
                  <a:pt x="109275" y="257062"/>
                  <a:pt x="104968" y="224393"/>
                  <a:pt x="119611" y="217515"/>
                </a:cubicBezTo>
                <a:cubicBezTo>
                  <a:pt x="123918" y="215151"/>
                  <a:pt x="128440" y="215151"/>
                  <a:pt x="132881" y="216816"/>
                </a:cubicBezTo>
                <a:close/>
                <a:moveTo>
                  <a:pt x="238428" y="61908"/>
                </a:moveTo>
                <a:cubicBezTo>
                  <a:pt x="193238" y="61908"/>
                  <a:pt x="148049" y="79105"/>
                  <a:pt x="113619" y="113499"/>
                </a:cubicBezTo>
                <a:cubicBezTo>
                  <a:pt x="44758" y="182286"/>
                  <a:pt x="44758" y="294066"/>
                  <a:pt x="113619" y="362853"/>
                </a:cubicBezTo>
                <a:cubicBezTo>
                  <a:pt x="182479" y="431641"/>
                  <a:pt x="294376" y="431641"/>
                  <a:pt x="363237" y="362853"/>
                </a:cubicBezTo>
                <a:cubicBezTo>
                  <a:pt x="432097" y="294066"/>
                  <a:pt x="432097" y="182286"/>
                  <a:pt x="363237" y="113499"/>
                </a:cubicBezTo>
                <a:cubicBezTo>
                  <a:pt x="328807" y="79105"/>
                  <a:pt x="283617" y="61908"/>
                  <a:pt x="238428" y="61908"/>
                </a:cubicBezTo>
                <a:close/>
                <a:moveTo>
                  <a:pt x="238428" y="0"/>
                </a:moveTo>
                <a:cubicBezTo>
                  <a:pt x="299541" y="0"/>
                  <a:pt x="360654" y="23215"/>
                  <a:pt x="407135" y="69647"/>
                </a:cubicBezTo>
                <a:cubicBezTo>
                  <a:pt x="500096" y="162510"/>
                  <a:pt x="500096" y="313842"/>
                  <a:pt x="407135" y="406705"/>
                </a:cubicBezTo>
                <a:cubicBezTo>
                  <a:pt x="314174" y="499568"/>
                  <a:pt x="162681" y="499568"/>
                  <a:pt x="69720" y="406705"/>
                </a:cubicBezTo>
                <a:cubicBezTo>
                  <a:pt x="-23241" y="313842"/>
                  <a:pt x="-23241" y="162510"/>
                  <a:pt x="69720" y="69647"/>
                </a:cubicBezTo>
                <a:cubicBezTo>
                  <a:pt x="116201" y="23215"/>
                  <a:pt x="177314" y="0"/>
                  <a:pt x="2384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40521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54EC2-6FE8-4BB8-ABB6-6267B81E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49CB9E-ED4A-4479-AD4C-E1A206B3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28</a:t>
            </a:fld>
            <a:endParaRPr lang="zh-CN" altLang="en-US" sz="1150" spc="9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F07FA1-22EA-4B02-A4F7-7F56DB8FCD3A}"/>
              </a:ext>
            </a:extLst>
          </p:cNvPr>
          <p:cNvSpPr txBox="1"/>
          <p:nvPr/>
        </p:nvSpPr>
        <p:spPr>
          <a:xfrm>
            <a:off x="839787" y="4357036"/>
            <a:ext cx="10523761" cy="1715834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次交通管理与控制实验，主要针对复杂交叉口进行分析，从现场调查到现状分析，从设计方案到仿真模拟，完成了对复杂交叉口治理从起点到终点全流程的实验。此次实验充分运用了交通工程专业知识与方法，应用于实际问题，提高了解决交通问题的专业能力。</a:t>
            </a: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EBE9E2E8-16C3-4D4C-8CEA-D70F09E10C14}"/>
              </a:ext>
            </a:extLst>
          </p:cNvPr>
          <p:cNvSpPr/>
          <p:nvPr/>
        </p:nvSpPr>
        <p:spPr>
          <a:xfrm>
            <a:off x="828452" y="3034922"/>
            <a:ext cx="10535096" cy="527720"/>
          </a:xfrm>
          <a:prstGeom prst="trapezoid">
            <a:avLst>
              <a:gd name="adj" fmla="val 68319"/>
            </a:avLst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6D0BCCBC-6F68-475C-BFFF-A56024DE84F7}"/>
              </a:ext>
            </a:extLst>
          </p:cNvPr>
          <p:cNvSpPr/>
          <p:nvPr/>
        </p:nvSpPr>
        <p:spPr>
          <a:xfrm>
            <a:off x="1188508" y="3400610"/>
            <a:ext cx="9814984" cy="527720"/>
          </a:xfrm>
          <a:prstGeom prst="trapezoid">
            <a:avLst>
              <a:gd name="adj" fmla="val 68319"/>
            </a:avLst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F151D968-81A4-497A-A456-392551747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978369"/>
              </p:ext>
            </p:extLst>
          </p:nvPr>
        </p:nvGraphicFramePr>
        <p:xfrm>
          <a:off x="1188509" y="666275"/>
          <a:ext cx="9581091" cy="347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616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517903"/>
            <a:ext cx="8524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谢谢</a:t>
            </a:r>
            <a:endParaRPr lang="en-US" altLang="zh-CN" sz="60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A5C04B4-739E-49B4-9B95-C8CC79019C5A}"/>
              </a:ext>
            </a:extLst>
          </p:cNvPr>
          <p:cNvGrpSpPr/>
          <p:nvPr/>
        </p:nvGrpSpPr>
        <p:grpSpPr>
          <a:xfrm>
            <a:off x="5204460" y="1477564"/>
            <a:ext cx="1783080" cy="510710"/>
            <a:chOff x="4614863" y="4973638"/>
            <a:chExt cx="642937" cy="184150"/>
          </a:xfrm>
        </p:grpSpPr>
        <p:sp>
          <p:nvSpPr>
            <p:cNvPr id="24" name="Freeform 250">
              <a:extLst>
                <a:ext uri="{FF2B5EF4-FFF2-40B4-BE49-F238E27FC236}">
                  <a16:creationId xmlns:a16="http://schemas.microsoft.com/office/drawing/2014/main" id="{8C18C01F-7513-461B-AE99-4FFC5F5B8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1">
              <a:extLst>
                <a:ext uri="{FF2B5EF4-FFF2-40B4-BE49-F238E27FC236}">
                  <a16:creationId xmlns:a16="http://schemas.microsoft.com/office/drawing/2014/main" id="{7F160BE2-58C0-4656-A338-B81B1F83A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52">
              <a:extLst>
                <a:ext uri="{FF2B5EF4-FFF2-40B4-BE49-F238E27FC236}">
                  <a16:creationId xmlns:a16="http://schemas.microsoft.com/office/drawing/2014/main" id="{2BCF063A-3CEE-46A5-9C46-BB23018B6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3">
              <a:extLst>
                <a:ext uri="{FF2B5EF4-FFF2-40B4-BE49-F238E27FC236}">
                  <a16:creationId xmlns:a16="http://schemas.microsoft.com/office/drawing/2014/main" id="{55E5CC3C-B817-4043-92FF-61A3DC0BF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4">
              <a:extLst>
                <a:ext uri="{FF2B5EF4-FFF2-40B4-BE49-F238E27FC236}">
                  <a16:creationId xmlns:a16="http://schemas.microsoft.com/office/drawing/2014/main" id="{164E0D6F-56F7-44ED-9F0C-91A4622F3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55">
              <a:extLst>
                <a:ext uri="{FF2B5EF4-FFF2-40B4-BE49-F238E27FC236}">
                  <a16:creationId xmlns:a16="http://schemas.microsoft.com/office/drawing/2014/main" id="{E493743A-7A56-4F19-9127-4CFC597E6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56">
              <a:extLst>
                <a:ext uri="{FF2B5EF4-FFF2-40B4-BE49-F238E27FC236}">
                  <a16:creationId xmlns:a16="http://schemas.microsoft.com/office/drawing/2014/main" id="{CB49DAB0-C526-4145-AFA5-B89C9D15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57">
              <a:extLst>
                <a:ext uri="{FF2B5EF4-FFF2-40B4-BE49-F238E27FC236}">
                  <a16:creationId xmlns:a16="http://schemas.microsoft.com/office/drawing/2014/main" id="{AFAE6D03-01C9-4725-A105-41C9CD4D1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58">
              <a:extLst>
                <a:ext uri="{FF2B5EF4-FFF2-40B4-BE49-F238E27FC236}">
                  <a16:creationId xmlns:a16="http://schemas.microsoft.com/office/drawing/2014/main" id="{19258E22-D924-42EF-8A23-CD3AF48C6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59">
              <a:extLst>
                <a:ext uri="{FF2B5EF4-FFF2-40B4-BE49-F238E27FC236}">
                  <a16:creationId xmlns:a16="http://schemas.microsoft.com/office/drawing/2014/main" id="{4AA8E6A7-E9D3-494E-8F35-692D9F3FE3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60">
              <a:extLst>
                <a:ext uri="{FF2B5EF4-FFF2-40B4-BE49-F238E27FC236}">
                  <a16:creationId xmlns:a16="http://schemas.microsoft.com/office/drawing/2014/main" id="{6ACB387B-BA21-44C3-BD44-EF6934CDA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61">
              <a:extLst>
                <a:ext uri="{FF2B5EF4-FFF2-40B4-BE49-F238E27FC236}">
                  <a16:creationId xmlns:a16="http://schemas.microsoft.com/office/drawing/2014/main" id="{11D34E9B-B1C5-4533-8398-EDC31C089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62">
              <a:extLst>
                <a:ext uri="{FF2B5EF4-FFF2-40B4-BE49-F238E27FC236}">
                  <a16:creationId xmlns:a16="http://schemas.microsoft.com/office/drawing/2014/main" id="{0E228856-77AE-4E04-9563-936331993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3">
              <a:extLst>
                <a:ext uri="{FF2B5EF4-FFF2-40B4-BE49-F238E27FC236}">
                  <a16:creationId xmlns:a16="http://schemas.microsoft.com/office/drawing/2014/main" id="{E172411A-E197-4873-9EA2-CEB3FB0BDA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64">
              <a:extLst>
                <a:ext uri="{FF2B5EF4-FFF2-40B4-BE49-F238E27FC236}">
                  <a16:creationId xmlns:a16="http://schemas.microsoft.com/office/drawing/2014/main" id="{AE5A2F19-AB89-4E72-ABCA-220685E20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65">
              <a:extLst>
                <a:ext uri="{FF2B5EF4-FFF2-40B4-BE49-F238E27FC236}">
                  <a16:creationId xmlns:a16="http://schemas.microsoft.com/office/drawing/2014/main" id="{82BA7A33-20A7-4CCE-BCC7-3899EB686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66">
              <a:extLst>
                <a:ext uri="{FF2B5EF4-FFF2-40B4-BE49-F238E27FC236}">
                  <a16:creationId xmlns:a16="http://schemas.microsoft.com/office/drawing/2014/main" id="{7CF74F9C-6425-411D-8255-FDECD07DE5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285">
              <a:extLst>
                <a:ext uri="{FF2B5EF4-FFF2-40B4-BE49-F238E27FC236}">
                  <a16:creationId xmlns:a16="http://schemas.microsoft.com/office/drawing/2014/main" id="{06FF53C4-CFC1-4339-B670-01E4BE00F1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286">
              <a:extLst>
                <a:ext uri="{FF2B5EF4-FFF2-40B4-BE49-F238E27FC236}">
                  <a16:creationId xmlns:a16="http://schemas.microsoft.com/office/drawing/2014/main" id="{D794CA7E-F162-4244-A024-08C5B8C92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/>
        </p:nvSpPr>
        <p:spPr>
          <a:xfrm flipV="1">
            <a:off x="6007269" y="4409964"/>
            <a:ext cx="177462" cy="1529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EEDABE-C51C-4517-8ABD-4E6AE461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638205" y="3626099"/>
            <a:ext cx="4064688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7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474BE4-294F-40CB-B747-B5CDA7FBB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6270" y="2072314"/>
            <a:ext cx="3063875" cy="2265363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75000"/>
                    <a:alpha val="40000"/>
                  </a:schemeClr>
                </a:solidFill>
              </a:rPr>
              <a:t>壹</a:t>
            </a:r>
            <a:endParaRPr lang="en-US" altLang="zh-CN" dirty="0">
              <a:solidFill>
                <a:schemeClr val="accent1">
                  <a:lumMod val="75000"/>
                  <a:alpha val="40000"/>
                </a:schemeClr>
              </a:solidFill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第一部分 </a:t>
            </a:r>
            <a:r>
              <a:rPr lang="zh-CN" altLang="en-US" sz="2800" dirty="0">
                <a:blipFill>
                  <a:blip r:embed="rId3"/>
                  <a:stretch>
                    <a:fillRect/>
                  </a:stretch>
                </a:blipFill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交通调查</a:t>
            </a:r>
            <a:endParaRPr lang="en-US" altLang="zh-CN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CCF7AD6-2876-4C4D-B6EB-DCC9777E2E95}"/>
              </a:ext>
            </a:extLst>
          </p:cNvPr>
          <p:cNvGrpSpPr/>
          <p:nvPr/>
        </p:nvGrpSpPr>
        <p:grpSpPr>
          <a:xfrm>
            <a:off x="0" y="-754379"/>
            <a:ext cx="7756270" cy="685799"/>
            <a:chOff x="0" y="-754379"/>
            <a:chExt cx="7756270" cy="68579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7D18638-8437-4906-BB07-85FC2B3AC869}"/>
                </a:ext>
              </a:extLst>
            </p:cNvPr>
            <p:cNvGrpSpPr/>
            <p:nvPr/>
          </p:nvGrpSpPr>
          <p:grpSpPr>
            <a:xfrm>
              <a:off x="0" y="-754379"/>
              <a:ext cx="7756270" cy="685799"/>
              <a:chOff x="1786550" y="-904875"/>
              <a:chExt cx="7756270" cy="685799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1EC09C7-1A8A-44B2-9266-EB02F1D18AE6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7756270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016A55D-F47E-4F56-B989-A515501BA591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186DCAD8-4553-454D-830C-6559BEF4B2B2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F7FA6B22-3F68-4A10-8F09-11D7C82546A4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Oval 7">
                  <a:extLst>
                    <a:ext uri="{FF2B5EF4-FFF2-40B4-BE49-F238E27FC236}">
                      <a16:creationId xmlns:a16="http://schemas.microsoft.com/office/drawing/2014/main" id="{A9299BBB-45F3-4A2A-AFB3-85A325F5F776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BCB8DE1B-82CF-4536-AE14-C126C01F5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等腰三角形 39">
                <a:extLst>
                  <a:ext uri="{FF2B5EF4-FFF2-40B4-BE49-F238E27FC236}">
                    <a16:creationId xmlns:a16="http://schemas.microsoft.com/office/drawing/2014/main" id="{051A7433-1520-4E4C-8CA3-3D3F16B3BB3C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9DCED59-70D6-474E-B7CA-2CC882466062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69195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横线长度太长？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选中后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Shift +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鼠标左键水平拖拉端部圆点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BE65D1-336A-491F-900C-367640377F91}"/>
                </a:ext>
              </a:extLst>
            </p:cNvPr>
            <p:cNvSpPr txBox="1"/>
            <p:nvPr/>
          </p:nvSpPr>
          <p:spPr>
            <a:xfrm>
              <a:off x="7437383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E3759C-8323-4C7D-8F1C-7B63D3DA57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5757" y="3559034"/>
            <a:ext cx="7146922" cy="2037887"/>
          </a:xfrm>
        </p:spPr>
        <p:txBody>
          <a:bodyPr/>
          <a:lstStyle/>
          <a:p>
            <a:r>
              <a:rPr lang="zh-CN" altLang="en-US" dirty="0"/>
              <a:t>交叉口概述</a:t>
            </a:r>
            <a:endParaRPr lang="en-US" altLang="zh-CN" dirty="0"/>
          </a:p>
          <a:p>
            <a:r>
              <a:rPr lang="zh-CN" altLang="en-US" dirty="0"/>
              <a:t>道路条件</a:t>
            </a:r>
            <a:endParaRPr lang="en-US" altLang="zh-CN" dirty="0"/>
          </a:p>
          <a:p>
            <a:r>
              <a:rPr lang="zh-CN" altLang="en-US" dirty="0"/>
              <a:t>流量信息</a:t>
            </a:r>
            <a:endParaRPr lang="en-US" altLang="zh-CN" dirty="0"/>
          </a:p>
          <a:p>
            <a:r>
              <a:rPr lang="zh-CN" altLang="en-US" dirty="0"/>
              <a:t>信号配时</a:t>
            </a:r>
            <a:endParaRPr lang="en-US" altLang="zh-CN" dirty="0"/>
          </a:p>
          <a:p>
            <a:r>
              <a:rPr lang="zh-CN" altLang="en-US" dirty="0"/>
              <a:t>行人、非机动车过街</a:t>
            </a:r>
          </a:p>
        </p:txBody>
      </p:sp>
    </p:spTree>
    <p:extLst>
      <p:ext uri="{BB962C8B-B14F-4D97-AF65-F5344CB8AC3E}">
        <p14:creationId xmlns:p14="http://schemas.microsoft.com/office/powerpoint/2010/main" val="329016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B9CF7-E560-452D-B3F0-0DD7C726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交叉口概述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8C259-D66A-4ED5-922F-52FA540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4</a:t>
            </a:fld>
            <a:endParaRPr lang="zh-CN" altLang="en-US" sz="1150" spc="9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3E64D3-196F-4018-AE1D-D513E7EBE9B6}"/>
              </a:ext>
            </a:extLst>
          </p:cNvPr>
          <p:cNvPicPr/>
          <p:nvPr/>
        </p:nvPicPr>
        <p:blipFill rotWithShape="1">
          <a:blip r:embed="rId2"/>
          <a:srcRect l="7300" r="3105"/>
          <a:stretch/>
        </p:blipFill>
        <p:spPr bwMode="auto">
          <a:xfrm>
            <a:off x="672748" y="955188"/>
            <a:ext cx="4082132" cy="2473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760B8-D17A-4FAC-B787-B9B97354E6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2748" y="3704888"/>
            <a:ext cx="3970021" cy="2652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AC7C90-B470-4C42-86CE-2A8F23F599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981220" y="3204280"/>
            <a:ext cx="2652920" cy="3593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3A550CA0-2049-4633-9515-ADDA8EEF1F1D}"/>
              </a:ext>
            </a:extLst>
          </p:cNvPr>
          <p:cNvSpPr/>
          <p:nvPr/>
        </p:nvSpPr>
        <p:spPr>
          <a:xfrm>
            <a:off x="2496952" y="3336924"/>
            <a:ext cx="433724" cy="460041"/>
          </a:xfrm>
          <a:prstGeom prst="downArrow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zh-CN" altLang="en-US" b="1">
              <a:ln/>
              <a:solidFill>
                <a:schemeClr val="accent3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8E7EDAB4-3167-4E0B-A3F8-C8054A8CEB07}"/>
              </a:ext>
            </a:extLst>
          </p:cNvPr>
          <p:cNvSpPr/>
          <p:nvPr/>
        </p:nvSpPr>
        <p:spPr>
          <a:xfrm>
            <a:off x="4665346" y="4779767"/>
            <a:ext cx="822960" cy="503161"/>
          </a:xfrm>
          <a:prstGeom prst="rightArrow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zh-CN" altLang="en-US" b="1">
              <a:ln/>
              <a:solidFill>
                <a:schemeClr val="accent3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F1A3AE-6496-4174-93FF-6A7DC2748A52}"/>
              </a:ext>
            </a:extLst>
          </p:cNvPr>
          <p:cNvSpPr/>
          <p:nvPr/>
        </p:nvSpPr>
        <p:spPr>
          <a:xfrm>
            <a:off x="9371088" y="4016256"/>
            <a:ext cx="2148164" cy="189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/>
              <a:t>经过实地调查，发现该交叉口存在</a:t>
            </a:r>
            <a:r>
              <a:rPr lang="zh-CN" altLang="zh-CN" sz="1600" b="1" dirty="0">
                <a:solidFill>
                  <a:srgbClr val="C00000"/>
                </a:solidFill>
              </a:rPr>
              <a:t>交通秩序不良、交通安全隐患</a:t>
            </a:r>
            <a:r>
              <a:rPr lang="zh-CN" altLang="zh-CN" sz="1600" dirty="0"/>
              <a:t>等问题，满足交叉口选择条件。</a:t>
            </a:r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615E39-14AE-456A-88B7-D2DE5310AB33}"/>
              </a:ext>
            </a:extLst>
          </p:cNvPr>
          <p:cNvSpPr txBox="1"/>
          <p:nvPr/>
        </p:nvSpPr>
        <p:spPr>
          <a:xfrm>
            <a:off x="5860735" y="1351024"/>
            <a:ext cx="5426389" cy="1613538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/>
              <a:t>位于成都市郫都区，为十字形</a:t>
            </a:r>
            <a:r>
              <a:rPr lang="zh-CN" altLang="en-US" sz="1600" b="1" dirty="0">
                <a:solidFill>
                  <a:srgbClr val="C00000"/>
                </a:solidFill>
              </a:rPr>
              <a:t>双向</a:t>
            </a:r>
            <a:r>
              <a:rPr lang="en-US" altLang="zh-CN" sz="1600" b="1" dirty="0">
                <a:solidFill>
                  <a:srgbClr val="C00000"/>
                </a:solidFill>
              </a:rPr>
              <a:t>4</a:t>
            </a:r>
            <a:r>
              <a:rPr lang="zh-CN" altLang="en-US" sz="1600" b="1" dirty="0">
                <a:solidFill>
                  <a:srgbClr val="C00000"/>
                </a:solidFill>
              </a:rPr>
              <a:t>车道</a:t>
            </a:r>
            <a:r>
              <a:rPr lang="zh-CN" altLang="en-US" sz="1600" dirty="0"/>
              <a:t>以上的</a:t>
            </a:r>
            <a:r>
              <a:rPr lang="zh-CN" altLang="en-US" sz="1600" b="1" dirty="0">
                <a:solidFill>
                  <a:srgbClr val="C00000"/>
                </a:solidFill>
              </a:rPr>
              <a:t>信号控制</a:t>
            </a:r>
            <a:r>
              <a:rPr lang="zh-CN" altLang="en-US" sz="1600" dirty="0"/>
              <a:t>交叉口，交叉口毗邻万科广场商业街、成都市实验外国语学校、中国物资储运总公司成都物流中心以及小型商业街、居民区。</a:t>
            </a:r>
            <a:endParaRPr lang="zh-CN" altLang="en-US" sz="16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FA4E332-1904-4509-9D48-7DD0B13CE7F7}"/>
              </a:ext>
            </a:extLst>
          </p:cNvPr>
          <p:cNvSpPr/>
          <p:nvPr/>
        </p:nvSpPr>
        <p:spPr>
          <a:xfrm>
            <a:off x="5926687" y="1079147"/>
            <a:ext cx="3586886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天辰路</a:t>
            </a:r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西区大道交叉口</a:t>
            </a:r>
            <a:r>
              <a:rPr lang="zh-CN" altLang="en-US" sz="2000" spc="100" dirty="0">
                <a:blipFill>
                  <a:blip r:embed="rId5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1983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FFBFB-D0D6-4877-BD7E-25E444F3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道路条件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7D502F-18FE-4227-93BC-A41B26A9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5</a:t>
            </a:fld>
            <a:endParaRPr lang="zh-CN" altLang="en-US" sz="1150" spc="9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929CCA3-02C3-4503-B7E3-2E2732F73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25045"/>
              </p:ext>
            </p:extLst>
          </p:nvPr>
        </p:nvGraphicFramePr>
        <p:xfrm>
          <a:off x="661416" y="895890"/>
          <a:ext cx="4550664" cy="51300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6108">
                  <a:extLst>
                    <a:ext uri="{9D8B030D-6E8A-4147-A177-3AD203B41FA5}">
                      <a16:colId xmlns:a16="http://schemas.microsoft.com/office/drawing/2014/main" val="753777023"/>
                    </a:ext>
                  </a:extLst>
                </a:gridCol>
                <a:gridCol w="1339360">
                  <a:extLst>
                    <a:ext uri="{9D8B030D-6E8A-4147-A177-3AD203B41FA5}">
                      <a16:colId xmlns:a16="http://schemas.microsoft.com/office/drawing/2014/main" val="2363987479"/>
                    </a:ext>
                  </a:extLst>
                </a:gridCol>
                <a:gridCol w="1339360">
                  <a:extLst>
                    <a:ext uri="{9D8B030D-6E8A-4147-A177-3AD203B41FA5}">
                      <a16:colId xmlns:a16="http://schemas.microsoft.com/office/drawing/2014/main" val="4263010355"/>
                    </a:ext>
                  </a:extLst>
                </a:gridCol>
                <a:gridCol w="835836">
                  <a:extLst>
                    <a:ext uri="{9D8B030D-6E8A-4147-A177-3AD203B41FA5}">
                      <a16:colId xmlns:a16="http://schemas.microsoft.com/office/drawing/2014/main" val="3555847274"/>
                    </a:ext>
                  </a:extLst>
                </a:gridCol>
              </a:tblGrid>
              <a:tr h="4492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道路名称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车道位置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车道功能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车道宽度（</a:t>
                      </a:r>
                      <a:r>
                        <a:rPr lang="en-US" sz="900" kern="0" dirty="0">
                          <a:effectLst/>
                        </a:rPr>
                        <a:t>m</a:t>
                      </a:r>
                      <a:r>
                        <a:rPr lang="zh-CN" sz="900" kern="0" dirty="0">
                          <a:effectLst/>
                        </a:rPr>
                        <a:t>）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182563639"/>
                  </a:ext>
                </a:extLst>
              </a:tr>
              <a:tr h="187232">
                <a:tc rowSpan="6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粮河路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2.75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4005443719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进口道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直行右转车道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545705395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进口道</a:t>
                      </a:r>
                      <a:r>
                        <a:rPr lang="en-US" sz="900" kern="0" dirty="0">
                          <a:effectLst/>
                        </a:rPr>
                        <a:t>2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直行左转车道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3.50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884284435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4229411608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419200783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2.75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168433534"/>
                  </a:ext>
                </a:extLst>
              </a:tr>
              <a:tr h="187232">
                <a:tc rowSpan="8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西区大道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4.00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3093625862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进口道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直行右转车道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3992999360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进口道</a:t>
                      </a:r>
                      <a:r>
                        <a:rPr lang="en-US" sz="900" kern="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直行车道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3717135923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进口道</a:t>
                      </a:r>
                      <a:r>
                        <a:rPr lang="en-US" sz="900" kern="0">
                          <a:effectLst/>
                        </a:rPr>
                        <a:t>3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左转掉头车道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934653231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551874767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3.75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938611316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3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4.00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700549528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3.00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1003998010"/>
                  </a:ext>
                </a:extLst>
              </a:tr>
              <a:tr h="187232">
                <a:tc rowSpan="7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天辰路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3.00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4294012015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进口道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直行右转车道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3.00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358574574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进口道</a:t>
                      </a:r>
                      <a:r>
                        <a:rPr lang="en-US" sz="900" kern="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直行左转车道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3.00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3639592816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3.00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780132914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3.00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1981833091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3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3.00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283980401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非机动车道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非机动车通行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4.50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504023588"/>
                  </a:ext>
                </a:extLst>
              </a:tr>
              <a:tr h="187232">
                <a:tc rowSpan="4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两河东路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进口道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无标线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3748441009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进口道</a:t>
                      </a:r>
                      <a:r>
                        <a:rPr lang="en-US" sz="900" kern="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无标线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19001200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3.50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2435549556"/>
                  </a:ext>
                </a:extLst>
              </a:tr>
              <a:tr h="187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出口道</a:t>
                      </a:r>
                      <a:r>
                        <a:rPr lang="en-US" sz="900" kern="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机动车通行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3.50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294" marR="51294" marT="0" marB="0" anchor="ctr"/>
                </a:tc>
                <a:extLst>
                  <a:ext uri="{0D108BD9-81ED-4DB2-BD59-A6C34878D82A}">
                    <a16:rowId xmlns:a16="http://schemas.microsoft.com/office/drawing/2014/main" val="195118045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5D1D072-A36A-48BB-AA1F-AB6BA5923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858181"/>
              </p:ext>
            </p:extLst>
          </p:nvPr>
        </p:nvGraphicFramePr>
        <p:xfrm>
          <a:off x="5934455" y="895890"/>
          <a:ext cx="5596129" cy="1938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9717">
                  <a:extLst>
                    <a:ext uri="{9D8B030D-6E8A-4147-A177-3AD203B41FA5}">
                      <a16:colId xmlns:a16="http://schemas.microsoft.com/office/drawing/2014/main" val="271103180"/>
                    </a:ext>
                  </a:extLst>
                </a:gridCol>
                <a:gridCol w="1926444">
                  <a:extLst>
                    <a:ext uri="{9D8B030D-6E8A-4147-A177-3AD203B41FA5}">
                      <a16:colId xmlns:a16="http://schemas.microsoft.com/office/drawing/2014/main" val="1946919381"/>
                    </a:ext>
                  </a:extLst>
                </a:gridCol>
                <a:gridCol w="2029968">
                  <a:extLst>
                    <a:ext uri="{9D8B030D-6E8A-4147-A177-3AD203B41FA5}">
                      <a16:colId xmlns:a16="http://schemas.microsoft.com/office/drawing/2014/main" val="3315685547"/>
                    </a:ext>
                  </a:extLst>
                </a:gridCol>
              </a:tblGrid>
              <a:tr h="3238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道路名称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道路限速（</a:t>
                      </a:r>
                      <a:r>
                        <a:rPr lang="en-US" sz="1200" kern="0">
                          <a:effectLst/>
                        </a:rPr>
                        <a:t>km/h</a:t>
                      </a:r>
                      <a:r>
                        <a:rPr lang="zh-CN" sz="1200" kern="0">
                          <a:effectLst/>
                        </a:rPr>
                        <a:t>）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停车要求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0534575"/>
                  </a:ext>
                </a:extLst>
              </a:tr>
              <a:tr h="40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粮河路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停车点位内除外禁止停车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1049341"/>
                  </a:ext>
                </a:extLst>
              </a:tr>
              <a:tr h="40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西区大道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禁止停车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6556925"/>
                  </a:ext>
                </a:extLst>
              </a:tr>
              <a:tr h="40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天辰路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禁止停车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0700729"/>
                  </a:ext>
                </a:extLst>
              </a:tr>
              <a:tr h="40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两河东路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禁止停车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0542748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265BB485-C1F3-4954-8098-EDA0D9AF0E67}"/>
              </a:ext>
            </a:extLst>
          </p:cNvPr>
          <p:cNvSpPr/>
          <p:nvPr/>
        </p:nvSpPr>
        <p:spPr>
          <a:xfrm>
            <a:off x="2151918" y="605390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道路功能与宽度信息</a:t>
            </a:r>
            <a:endParaRPr lang="zh-CN" alt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B9F33C-C45D-4CEB-A5F9-C0AC56F697A1}"/>
              </a:ext>
            </a:extLst>
          </p:cNvPr>
          <p:cNvSpPr/>
          <p:nvPr/>
        </p:nvSpPr>
        <p:spPr>
          <a:xfrm>
            <a:off x="8020841" y="2862648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道路限速与停车管理信息</a:t>
            </a:r>
            <a:endParaRPr lang="zh-CN" alt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F78209-CE75-40EA-B259-695FF135A7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31243" y="2631104"/>
            <a:ext cx="2886250" cy="39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6CD6899-2135-49CB-9815-74390E1D75B5}"/>
              </a:ext>
            </a:extLst>
          </p:cNvPr>
          <p:cNvSpPr/>
          <p:nvPr/>
        </p:nvSpPr>
        <p:spPr>
          <a:xfrm>
            <a:off x="8251673" y="6053903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交叉口视距三角形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986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05D99-CE6A-4628-A0C8-3534362A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流量信息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D7ADA4-18FA-473B-BC6E-FD37A3D4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6</a:t>
            </a:fld>
            <a:endParaRPr lang="zh-CN" altLang="en-US" sz="1150" spc="9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0385C7C-C937-4FB9-9E36-B85DE92F5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8584"/>
              </p:ext>
            </p:extLst>
          </p:nvPr>
        </p:nvGraphicFramePr>
        <p:xfrm>
          <a:off x="1182295" y="1061050"/>
          <a:ext cx="9991788" cy="4735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8593">
                  <a:extLst>
                    <a:ext uri="{9D8B030D-6E8A-4147-A177-3AD203B41FA5}">
                      <a16:colId xmlns:a16="http://schemas.microsoft.com/office/drawing/2014/main" val="250967131"/>
                    </a:ext>
                  </a:extLst>
                </a:gridCol>
                <a:gridCol w="2747301">
                  <a:extLst>
                    <a:ext uri="{9D8B030D-6E8A-4147-A177-3AD203B41FA5}">
                      <a16:colId xmlns:a16="http://schemas.microsoft.com/office/drawing/2014/main" val="2012711724"/>
                    </a:ext>
                  </a:extLst>
                </a:gridCol>
                <a:gridCol w="2747301">
                  <a:extLst>
                    <a:ext uri="{9D8B030D-6E8A-4147-A177-3AD203B41FA5}">
                      <a16:colId xmlns:a16="http://schemas.microsoft.com/office/drawing/2014/main" val="3085313703"/>
                    </a:ext>
                  </a:extLst>
                </a:gridCol>
                <a:gridCol w="2248593">
                  <a:extLst>
                    <a:ext uri="{9D8B030D-6E8A-4147-A177-3AD203B41FA5}">
                      <a16:colId xmlns:a16="http://schemas.microsoft.com/office/drawing/2014/main" val="3007291010"/>
                    </a:ext>
                  </a:extLst>
                </a:gridCol>
              </a:tblGrid>
              <a:tr h="3501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路段名称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车流方向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小时交通量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合计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1998960"/>
                  </a:ext>
                </a:extLst>
              </a:tr>
              <a:tr h="35010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粮河路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左转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118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254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6152951"/>
                  </a:ext>
                </a:extLst>
              </a:tr>
              <a:tr h="3501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 dirty="0">
                          <a:effectLst/>
                        </a:rPr>
                        <a:t>直行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83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49053"/>
                  </a:ext>
                </a:extLst>
              </a:tr>
              <a:tr h="3501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右转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595819"/>
                  </a:ext>
                </a:extLst>
              </a:tr>
              <a:tr h="35010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西区大道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左转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82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386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3394479"/>
                  </a:ext>
                </a:extLst>
              </a:tr>
              <a:tr h="3501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直行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236.5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233142"/>
                  </a:ext>
                </a:extLst>
              </a:tr>
              <a:tr h="3501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右转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67.5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383642"/>
                  </a:ext>
                </a:extLst>
              </a:tr>
              <a:tr h="35010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天辰路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左转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86.5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747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6254155"/>
                  </a:ext>
                </a:extLst>
              </a:tr>
              <a:tr h="3501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直行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501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420927"/>
                  </a:ext>
                </a:extLst>
              </a:tr>
              <a:tr h="3501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右转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159.5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143205"/>
                  </a:ext>
                </a:extLst>
              </a:tr>
              <a:tr h="350109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两河东路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左转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48.5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350.5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399059"/>
                  </a:ext>
                </a:extLst>
              </a:tr>
              <a:tr h="3501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直行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224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53666"/>
                  </a:ext>
                </a:extLst>
              </a:tr>
              <a:tr h="3501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右转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78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524699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5E6DA3D-A9D1-45EA-877C-2BBDD32770A9}"/>
              </a:ext>
            </a:extLst>
          </p:cNvPr>
          <p:cNvSpPr/>
          <p:nvPr/>
        </p:nvSpPr>
        <p:spPr>
          <a:xfrm>
            <a:off x="3491360" y="5944858"/>
            <a:ext cx="6096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18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：</a:t>
            </a:r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00-19</a:t>
            </a: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：</a:t>
            </a:r>
            <a:r>
              <a:rPr lang="en-US" altLang="zh-CN" sz="2000" dirty="0">
                <a:solidFill>
                  <a:srgbClr val="C00000"/>
                </a:solidFill>
                <a:latin typeface="+mj-ea"/>
                <a:ea typeface="+mj-ea"/>
              </a:rPr>
              <a:t>00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</a:rPr>
              <a:t>高峰小时各路段车流方向小时交通量</a:t>
            </a:r>
          </a:p>
        </p:txBody>
      </p:sp>
    </p:spTree>
    <p:extLst>
      <p:ext uri="{BB962C8B-B14F-4D97-AF65-F5344CB8AC3E}">
        <p14:creationId xmlns:p14="http://schemas.microsoft.com/office/powerpoint/2010/main" val="253199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64155-EC3E-4132-A3DE-8439701D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信号配时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88E523-FD66-4361-8061-31DBCD05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7</a:t>
            </a:fld>
            <a:endParaRPr lang="zh-CN" altLang="en-US" sz="1150" spc="9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381A21-D694-4496-A295-E9E0C19086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69" y="3741359"/>
            <a:ext cx="4476713" cy="1151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485A502-D830-419D-8070-8AE7E7866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6330"/>
              </p:ext>
            </p:extLst>
          </p:nvPr>
        </p:nvGraphicFramePr>
        <p:xfrm>
          <a:off x="585217" y="3387284"/>
          <a:ext cx="4842473" cy="1829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5777">
                  <a:extLst>
                    <a:ext uri="{9D8B030D-6E8A-4147-A177-3AD203B41FA5}">
                      <a16:colId xmlns:a16="http://schemas.microsoft.com/office/drawing/2014/main" val="2981528439"/>
                    </a:ext>
                  </a:extLst>
                </a:gridCol>
                <a:gridCol w="702232">
                  <a:extLst>
                    <a:ext uri="{9D8B030D-6E8A-4147-A177-3AD203B41FA5}">
                      <a16:colId xmlns:a16="http://schemas.microsoft.com/office/drawing/2014/main" val="3110027325"/>
                    </a:ext>
                  </a:extLst>
                </a:gridCol>
                <a:gridCol w="702232">
                  <a:extLst>
                    <a:ext uri="{9D8B030D-6E8A-4147-A177-3AD203B41FA5}">
                      <a16:colId xmlns:a16="http://schemas.microsoft.com/office/drawing/2014/main" val="3491910411"/>
                    </a:ext>
                  </a:extLst>
                </a:gridCol>
                <a:gridCol w="702232">
                  <a:extLst>
                    <a:ext uri="{9D8B030D-6E8A-4147-A177-3AD203B41FA5}">
                      <a16:colId xmlns:a16="http://schemas.microsoft.com/office/drawing/2014/main" val="2097513267"/>
                    </a:ext>
                  </a:extLst>
                </a:gridCol>
              </a:tblGrid>
              <a:tr h="610013">
                <a:tc>
                  <a:txBody>
                    <a:bodyPr/>
                    <a:lstStyle/>
                    <a:p>
                      <a:pPr algn="ctr"/>
                      <a:endParaRPr 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0" dirty="0">
                          <a:effectLst/>
                        </a:rPr>
                        <a:t>黄灯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0" dirty="0">
                          <a:effectLst/>
                        </a:rPr>
                        <a:t>绿灯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0" dirty="0">
                          <a:effectLst/>
                        </a:rPr>
                        <a:t>红灯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52554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</a:rPr>
                        <a:t>粮河路</a:t>
                      </a:r>
                      <a:r>
                        <a:rPr lang="en-US" sz="1800" b="0" kern="0">
                          <a:effectLst/>
                        </a:rPr>
                        <a:t>-</a:t>
                      </a:r>
                      <a:r>
                        <a:rPr lang="zh-CN" sz="1800" b="0" kern="0">
                          <a:effectLst/>
                        </a:rPr>
                        <a:t>西区大道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</a:rPr>
                        <a:t>3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</a:rPr>
                        <a:t>40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</a:rPr>
                        <a:t>47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820472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0">
                          <a:effectLst/>
                        </a:rPr>
                        <a:t>天辰路</a:t>
                      </a:r>
                      <a:r>
                        <a:rPr lang="en-US" sz="1800" b="0" kern="0">
                          <a:effectLst/>
                        </a:rPr>
                        <a:t>-</a:t>
                      </a:r>
                      <a:r>
                        <a:rPr lang="zh-CN" sz="1800" b="0" kern="0">
                          <a:effectLst/>
                        </a:rPr>
                        <a:t>两河东路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</a:rPr>
                        <a:t>3</a:t>
                      </a:r>
                      <a:endParaRPr lang="zh-CN" sz="18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</a:rPr>
                        <a:t>40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</a:rPr>
                        <a:t>47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9730282"/>
                  </a:ext>
                </a:extLst>
              </a:tr>
            </a:tbl>
          </a:graphicData>
        </a:graphic>
      </p:graphicFrame>
      <p:sp>
        <p:nvSpPr>
          <p:cNvPr id="10" name="箭头: 右 9">
            <a:extLst>
              <a:ext uri="{FF2B5EF4-FFF2-40B4-BE49-F238E27FC236}">
                <a16:creationId xmlns:a16="http://schemas.microsoft.com/office/drawing/2014/main" id="{1C571DAB-547C-4416-80AE-5CDA6987C525}"/>
              </a:ext>
            </a:extLst>
          </p:cNvPr>
          <p:cNvSpPr/>
          <p:nvPr/>
        </p:nvSpPr>
        <p:spPr>
          <a:xfrm>
            <a:off x="5839968" y="4050245"/>
            <a:ext cx="822960" cy="503161"/>
          </a:xfrm>
          <a:prstGeom prst="rightArrow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zh-CN" altLang="en-US" b="1">
              <a:ln/>
              <a:solidFill>
                <a:schemeClr val="accent3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2D901A-93B7-4F73-A8BA-4512E8C6B023}"/>
              </a:ext>
            </a:extLst>
          </p:cNvPr>
          <p:cNvSpPr txBox="1"/>
          <p:nvPr/>
        </p:nvSpPr>
        <p:spPr>
          <a:xfrm>
            <a:off x="1074305" y="1612751"/>
            <a:ext cx="10043389" cy="97336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/>
              <a:t>利用现场信号计时</a:t>
            </a:r>
            <a:r>
              <a:rPr lang="en-US" altLang="zh-CN" sz="1600" dirty="0"/>
              <a:t>LED</a:t>
            </a:r>
            <a:r>
              <a:rPr lang="zh-CN" altLang="en-US" sz="1600" dirty="0"/>
              <a:t>灯对交叉口信号配时方案进行调查测算与记录，得到该交叉口信号相位为两相位，周期时间为</a:t>
            </a:r>
            <a:r>
              <a:rPr lang="en-US" altLang="zh-CN" sz="1600" dirty="0"/>
              <a:t>90s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348A34C-78B6-40D7-B115-D392E1A8906E}"/>
              </a:ext>
            </a:extLst>
          </p:cNvPr>
          <p:cNvSpPr/>
          <p:nvPr/>
        </p:nvSpPr>
        <p:spPr>
          <a:xfrm>
            <a:off x="1206208" y="1340874"/>
            <a:ext cx="5263286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两相位，周期</a:t>
            </a:r>
            <a:r>
              <a:rPr lang="en-US" altLang="zh-CN" sz="2000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90s</a:t>
            </a:r>
            <a:r>
              <a:rPr lang="zh-CN" altLang="en-US" sz="2000" spc="100" dirty="0">
                <a:blipFill>
                  <a:blip r:embed="rId3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9083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EE206-B4AF-401F-8C7E-FAEBB1A6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行人、非机动车过街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37DB43-BCD4-4AD2-ACB0-35ED5B3E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8</a:t>
            </a:fld>
            <a:endParaRPr lang="zh-CN" altLang="en-US" sz="1150" spc="90" dirty="0"/>
          </a:p>
        </p:txBody>
      </p:sp>
      <p:pic>
        <p:nvPicPr>
          <p:cNvPr id="4" name="图片 3" descr="20230508213935">
            <a:extLst>
              <a:ext uri="{FF2B5EF4-FFF2-40B4-BE49-F238E27FC236}">
                <a16:creationId xmlns:a16="http://schemas.microsoft.com/office/drawing/2014/main" id="{79FF3057-8ABE-4F19-8937-34928CC2D3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0426" y="1040256"/>
            <a:ext cx="4716780" cy="2388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03B635-88E1-4B77-918D-4C285BA22EE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55"/>
          <a:stretch/>
        </p:blipFill>
        <p:spPr bwMode="auto">
          <a:xfrm>
            <a:off x="6721182" y="3957256"/>
            <a:ext cx="4264152" cy="2032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 descr="BD00JF@J9399~F}J8(MSLCB">
            <a:extLst>
              <a:ext uri="{FF2B5EF4-FFF2-40B4-BE49-F238E27FC236}">
                <a16:creationId xmlns:a16="http://schemas.microsoft.com/office/drawing/2014/main" id="{0DBE5D5E-F96F-4CF0-A214-52E82B4C5434}"/>
              </a:ext>
            </a:extLst>
          </p:cNvPr>
          <p:cNvPicPr/>
          <p:nvPr/>
        </p:nvPicPr>
        <p:blipFill>
          <a:blip r:embed="rId4"/>
          <a:srcRect l="458" t="39795" r="-723" b="-256"/>
          <a:stretch>
            <a:fillRect/>
          </a:stretch>
        </p:blipFill>
        <p:spPr>
          <a:xfrm>
            <a:off x="450426" y="3957256"/>
            <a:ext cx="4716780" cy="2032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F9907B-3D29-42F0-BE67-957802A58E64}"/>
              </a:ext>
            </a:extLst>
          </p:cNvPr>
          <p:cNvSpPr txBox="1"/>
          <p:nvPr/>
        </p:nvSpPr>
        <p:spPr>
          <a:xfrm>
            <a:off x="6494030" y="1412663"/>
            <a:ext cx="4583545" cy="1930611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/>
              <a:t>天辰路、西区大道、粮河路道路两侧均设置有非机动车道</a:t>
            </a:r>
            <a:endParaRPr lang="en-US" altLang="zh-CN" sz="1600" dirty="0"/>
          </a:p>
          <a:p>
            <a:pPr algn="just">
              <a:lnSpc>
                <a:spcPct val="130000"/>
              </a:lnSpc>
            </a:pPr>
            <a:endParaRPr lang="en-US" altLang="zh-CN" sz="1600" dirty="0"/>
          </a:p>
          <a:p>
            <a:pPr algn="just">
              <a:lnSpc>
                <a:spcPct val="130000"/>
              </a:lnSpc>
            </a:pPr>
            <a:r>
              <a:rPr lang="zh-CN" altLang="en-US" sz="1600" dirty="0"/>
              <a:t>机动车与行人</a:t>
            </a:r>
            <a:r>
              <a:rPr lang="zh-CN" altLang="en-US" sz="1600" b="1" dirty="0">
                <a:solidFill>
                  <a:srgbClr val="C00000"/>
                </a:solidFill>
              </a:rPr>
              <a:t>混行通过</a:t>
            </a:r>
            <a:r>
              <a:rPr lang="zh-CN" altLang="en-US" sz="1600" dirty="0"/>
              <a:t>交叉口</a:t>
            </a:r>
          </a:p>
          <a:p>
            <a:pPr algn="just">
              <a:lnSpc>
                <a:spcPct val="130000"/>
              </a:lnSpc>
            </a:pPr>
            <a:endParaRPr lang="zh-CN" altLang="en-US" sz="1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34FE010-1125-4609-8676-3FC7A876EAE0}"/>
              </a:ext>
            </a:extLst>
          </p:cNvPr>
          <p:cNvSpPr/>
          <p:nvPr/>
        </p:nvSpPr>
        <p:spPr>
          <a:xfrm>
            <a:off x="6625932" y="1140786"/>
            <a:ext cx="3299117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000" spc="100" dirty="0">
                <a:blipFill>
                  <a:blip r:embed="rId5"/>
                  <a:stretch>
                    <a:fillRect/>
                  </a:stretch>
                </a:blipFill>
                <a:latin typeface="方正大标宋简体" panose="02010601030101010101" pitchFamily="2" charset="-122"/>
                <a:ea typeface="方正大标宋简体" panose="02010601030101010101" pitchFamily="2" charset="-122"/>
                <a:sym typeface="Wingdings 3" panose="05040102010807070707" pitchFamily="18" charset="2"/>
              </a:rPr>
              <a:t>过街方式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3221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474BE4-294F-40CB-B747-B5CDA7FBB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  <a:endParaRPr lang="en-US" altLang="zh-CN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B7D2D181-0346-43D2-9F2E-5DAF7DD81B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第二部分 </a:t>
            </a:r>
            <a:r>
              <a:rPr lang="zh-CN" altLang="en-US" sz="2800" dirty="0">
                <a:blipFill>
                  <a:blip r:embed="rId2"/>
                  <a:stretch>
                    <a:fillRect/>
                  </a:stretch>
                </a:blipFill>
                <a:sym typeface="Wingdings 3" panose="05040102010807070707" pitchFamily="18" charset="2"/>
              </a:rPr>
              <a:t>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112ECF1-1F56-49D7-B987-8479EEBC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342" y="2780189"/>
            <a:ext cx="7197752" cy="606922"/>
          </a:xfrm>
        </p:spPr>
        <p:txBody>
          <a:bodyPr/>
          <a:lstStyle/>
          <a:p>
            <a:r>
              <a:rPr lang="zh-CN" altLang="en-US" dirty="0"/>
              <a:t>现状评价</a:t>
            </a:r>
            <a:endParaRPr lang="en-US" altLang="zh-CN" dirty="0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32977950-DB53-4173-9011-DCA663AD8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1172" y="3636545"/>
            <a:ext cx="7146922" cy="2037888"/>
          </a:xfrm>
        </p:spPr>
        <p:txBody>
          <a:bodyPr/>
          <a:lstStyle/>
          <a:p>
            <a:r>
              <a:rPr lang="zh-CN" altLang="zh-CN" dirty="0"/>
              <a:t>交叉口视距问题</a:t>
            </a:r>
            <a:endParaRPr lang="en-US" altLang="zh-CN" dirty="0"/>
          </a:p>
          <a:p>
            <a:r>
              <a:rPr lang="zh-CN" altLang="en-US" dirty="0"/>
              <a:t>标志标线设计问题</a:t>
            </a:r>
          </a:p>
          <a:p>
            <a:r>
              <a:rPr lang="zh-CN" altLang="en-US" dirty="0"/>
              <a:t>停车管理问题</a:t>
            </a:r>
            <a:endParaRPr lang="en-US" altLang="zh-CN" dirty="0"/>
          </a:p>
          <a:p>
            <a:r>
              <a:rPr lang="en-US" altLang="zh-CN" dirty="0"/>
              <a:t>Synchro</a:t>
            </a:r>
            <a:r>
              <a:rPr lang="zh-CN" altLang="en-US" dirty="0"/>
              <a:t>仿真分析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2CA9B15-D494-4D57-BC09-AC263BBED457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22C80CB-CAC6-41BF-B0EA-94B97D5419E2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C5D13CD-BAB0-4A5E-AE4C-834B67F18A9B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A956193-9F2B-4E77-9207-87E398794DE3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13BBBFF-0895-43EC-87A9-47E8D1D6BC69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B07E66F7-4B3B-4871-B048-BBA6F4B47272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Oval 7">
                  <a:extLst>
                    <a:ext uri="{FF2B5EF4-FFF2-40B4-BE49-F238E27FC236}">
                      <a16:creationId xmlns:a16="http://schemas.microsoft.com/office/drawing/2014/main" id="{8C2B1128-E4C6-4935-9EED-9EB3BCB5AAD8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ABB27A08-F715-46A0-AA99-7FABC6D38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AB2C35C7-5443-4C43-9A62-28618DD03AFD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8426DE2-741B-4C73-B248-EE9B041F7188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横线长度太长？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试试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Shift +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鼠标左键水平拖拉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7B5835E-414F-4121-89B2-50BA9FC71C39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3654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4857</TotalTime>
  <Words>1825</Words>
  <Application>Microsoft Office PowerPoint</Application>
  <PresentationFormat>宽屏</PresentationFormat>
  <Paragraphs>339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Wingdings 3</vt:lpstr>
      <vt:lpstr>等线</vt:lpstr>
      <vt:lpstr>Arial</vt:lpstr>
      <vt:lpstr>Segoe UI Light</vt:lpstr>
      <vt:lpstr>方正大标宋简体</vt:lpstr>
      <vt:lpstr>Century Gothic</vt:lpstr>
      <vt:lpstr>Wingdings</vt:lpstr>
      <vt:lpstr>Impact</vt:lpstr>
      <vt:lpstr>Calibri</vt:lpstr>
      <vt:lpstr>微软雅黑 Light</vt:lpstr>
      <vt:lpstr>宋体</vt:lpstr>
      <vt:lpstr>微软雅黑</vt:lpstr>
      <vt:lpstr>Segoe UI</vt:lpstr>
      <vt:lpstr>Arial Black</vt:lpstr>
      <vt:lpstr>Times New Roman</vt:lpstr>
      <vt:lpstr>Office 主题​​</vt:lpstr>
      <vt:lpstr>1_OfficePLUS</vt:lpstr>
      <vt:lpstr>天辰路-西区大道 平面交叉口综合治理研究</vt:lpstr>
      <vt:lpstr>PowerPoint 演示文稿</vt:lpstr>
      <vt:lpstr>PowerPoint 演示文稿</vt:lpstr>
      <vt:lpstr>交叉口概述 </vt:lpstr>
      <vt:lpstr>道路条件 </vt:lpstr>
      <vt:lpstr>流量信息 </vt:lpstr>
      <vt:lpstr>信号配时 </vt:lpstr>
      <vt:lpstr>行人、非机动车过街 </vt:lpstr>
      <vt:lpstr>PowerPoint 演示文稿</vt:lpstr>
      <vt:lpstr>交叉口视距问题 </vt:lpstr>
      <vt:lpstr>标志标线设计问题 </vt:lpstr>
      <vt:lpstr>停车管理问题 </vt:lpstr>
      <vt:lpstr>Synchro仿真分析 </vt:lpstr>
      <vt:lpstr>PowerPoint 演示文稿</vt:lpstr>
      <vt:lpstr>综合治理方案一：小成本方案</vt:lpstr>
      <vt:lpstr>综合治理方案一：小成本方案</vt:lpstr>
      <vt:lpstr>综合治理方案一：小成本方案</vt:lpstr>
      <vt:lpstr>综合治理方案一：小成本方案 </vt:lpstr>
      <vt:lpstr>综合治理方案二：渠化岛设计方案</vt:lpstr>
      <vt:lpstr>综合治理方案二：渠化岛设计方案</vt:lpstr>
      <vt:lpstr>综合治理方案二：渠化岛设计方案</vt:lpstr>
      <vt:lpstr>综合治理方案二：渠化岛设计方案 </vt:lpstr>
      <vt:lpstr>综合治理方案三：全感应协调控制</vt:lpstr>
      <vt:lpstr>综合治理方案三：全感应协调控制 </vt:lpstr>
      <vt:lpstr>综合治理方案三：全感应协调控制</vt:lpstr>
      <vt:lpstr>PowerPoint 演示文稿</vt:lpstr>
      <vt:lpstr>方案比选</vt:lpstr>
      <vt:lpstr>设计总结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 Mr.Liu</dc:creator>
  <cp:lastModifiedBy>Mr.Liu</cp:lastModifiedBy>
  <cp:revision>441</cp:revision>
  <dcterms:created xsi:type="dcterms:W3CDTF">2018-09-21T08:16:26Z</dcterms:created>
  <dcterms:modified xsi:type="dcterms:W3CDTF">2023-06-06T07:19:49Z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2019-04-12T04:19:08.7969846Z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2c4b3ebb-b63c-4a83-a801-ece25914ebdb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